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9" r:id="rId1"/>
  </p:sldMasterIdLst>
  <p:sldIdLst>
    <p:sldId id="256" r:id="rId2"/>
    <p:sldId id="263" r:id="rId3"/>
    <p:sldId id="264" r:id="rId4"/>
    <p:sldId id="271" r:id="rId5"/>
    <p:sldId id="272" r:id="rId6"/>
    <p:sldId id="257" r:id="rId7"/>
    <p:sldId id="273" r:id="rId8"/>
    <p:sldId id="258" r:id="rId9"/>
    <p:sldId id="274" r:id="rId10"/>
    <p:sldId id="260" r:id="rId11"/>
    <p:sldId id="276" r:id="rId12"/>
    <p:sldId id="261" r:id="rId13"/>
    <p:sldId id="275" r:id="rId14"/>
    <p:sldId id="262" r:id="rId15"/>
    <p:sldId id="265" r:id="rId16"/>
    <p:sldId id="270" r:id="rId17"/>
    <p:sldId id="267" r:id="rId18"/>
    <p:sldId id="269" r:id="rId19"/>
  </p:sldIdLst>
  <p:sldSz cx="18288000" cy="10287000"/>
  <p:notesSz cx="6858000" cy="9144000"/>
  <p:embeddedFontLst>
    <p:embeddedFont>
      <p:font typeface="Dancing Script Bold" panose="020B0604020202020204" charset="0"/>
      <p:regular r:id="rId20"/>
    </p:embeddedFont>
    <p:embeddedFont>
      <p:font typeface="DejaVu Serif Bold" panose="020B0604020202020204" charset="0"/>
      <p:regular r:id="rId21"/>
    </p:embeddedFont>
    <p:embeddedFont>
      <p:font typeface="Noto Sans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9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41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0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73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7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9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8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94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27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70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13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0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4.wav"/><Relationship Id="rId7" Type="http://schemas.openxmlformats.org/officeDocument/2006/relationships/image" Target="../media/image1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8.svg"/><Relationship Id="rId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3.wav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3.wav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DA6A">
                <a:alpha val="100000"/>
              </a:srgbClr>
            </a:gs>
            <a:gs pos="100000">
              <a:srgbClr val="FFF7D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270785"/>
            <a:ext cx="7543180" cy="5016215"/>
          </a:xfrm>
          <a:custGeom>
            <a:avLst/>
            <a:gdLst/>
            <a:ahLst/>
            <a:cxnLst/>
            <a:rect l="l" t="t" r="r" b="b"/>
            <a:pathLst>
              <a:path w="7543180" h="5016215">
                <a:moveTo>
                  <a:pt x="0" y="0"/>
                </a:moveTo>
                <a:lnTo>
                  <a:pt x="7543180" y="0"/>
                </a:lnTo>
                <a:lnTo>
                  <a:pt x="7543180" y="5016215"/>
                </a:lnTo>
                <a:lnTo>
                  <a:pt x="0" y="50162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1708752" y="7620"/>
            <a:ext cx="6579248" cy="4375200"/>
          </a:xfrm>
          <a:custGeom>
            <a:avLst/>
            <a:gdLst/>
            <a:ahLst/>
            <a:cxnLst/>
            <a:rect l="l" t="t" r="r" b="b"/>
            <a:pathLst>
              <a:path w="6579248" h="4375200">
                <a:moveTo>
                  <a:pt x="6579248" y="4375200"/>
                </a:moveTo>
                <a:lnTo>
                  <a:pt x="0" y="4375200"/>
                </a:lnTo>
                <a:lnTo>
                  <a:pt x="0" y="0"/>
                </a:lnTo>
                <a:lnTo>
                  <a:pt x="6579248" y="0"/>
                </a:lnTo>
                <a:lnTo>
                  <a:pt x="6579248" y="437520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13700" y="352181"/>
            <a:ext cx="7364368" cy="9934819"/>
          </a:xfrm>
          <a:custGeom>
            <a:avLst/>
            <a:gdLst/>
            <a:ahLst/>
            <a:cxnLst/>
            <a:rect l="l" t="t" r="r" b="b"/>
            <a:pathLst>
              <a:path w="7364368" h="9934819">
                <a:moveTo>
                  <a:pt x="0" y="0"/>
                </a:moveTo>
                <a:lnTo>
                  <a:pt x="7364368" y="0"/>
                </a:lnTo>
                <a:lnTo>
                  <a:pt x="7364368" y="9934819"/>
                </a:lnTo>
                <a:lnTo>
                  <a:pt x="0" y="9934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95" b="-5595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573491" y="4638040"/>
            <a:ext cx="314101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4245577" y="112878"/>
            <a:ext cx="10254481" cy="1281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1" dirty="0">
                <a:solidFill>
                  <a:srgbClr val="420F0F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ỦY BAN NHÂN DÂN XÃ XUÂN HỒNG</a:t>
            </a:r>
          </a:p>
          <a:p>
            <a:pPr algn="ctr">
              <a:lnSpc>
                <a:spcPts val="5180"/>
              </a:lnSpc>
            </a:pPr>
            <a:r>
              <a:rPr lang="en-US" sz="3700" b="1" dirty="0">
                <a:solidFill>
                  <a:srgbClr val="420F0F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TRƯỜNG MẦM NON </a:t>
            </a:r>
            <a:r>
              <a:rPr lang="en-US" sz="3700" b="1">
                <a:solidFill>
                  <a:srgbClr val="420F0F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XUÂN HỒNG B</a:t>
            </a:r>
            <a:endParaRPr lang="en-US" sz="3700" b="1" dirty="0">
              <a:solidFill>
                <a:srgbClr val="420F0F"/>
              </a:solidFill>
              <a:latin typeface="DejaVu Serif Bold"/>
              <a:ea typeface="DejaVu Serif Bold"/>
              <a:cs typeface="DejaVu Serif Bold"/>
              <a:sym typeface="DejaVu Serif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29071" y="3300093"/>
            <a:ext cx="17429857" cy="2821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Chủ đề: Gia Đình</a:t>
            </a:r>
          </a:p>
          <a:p>
            <a:pPr algn="ctr">
              <a:lnSpc>
                <a:spcPts val="12179"/>
              </a:lnSpc>
            </a:pPr>
            <a:r>
              <a:rPr lang="en-US" sz="8699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Đề tài: Truyện : Anh em nhà thỏ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10017" y="8895493"/>
            <a:ext cx="10771733" cy="1177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b="1" dirty="0">
                <a:solidFill>
                  <a:srgbClr val="0A011E"/>
                </a:solidFill>
                <a:latin typeface="Dancing Script Bold"/>
                <a:ea typeface="Dancing Script Bold"/>
                <a:cs typeface="Dancing Script Bold"/>
                <a:sym typeface="Dancing Script Bold"/>
              </a:rPr>
              <a:t>Giáo viên: Đinh Thị Hồng Ngân</a:t>
            </a:r>
          </a:p>
        </p:txBody>
      </p:sp>
      <p:pic>
        <p:nvPicPr>
          <p:cNvPr id="10" name="troi-nang-troi-mua_NN1Ra0F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16324110" y="9363222"/>
            <a:ext cx="609600" cy="733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4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1" r="-111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734725" y="5507665"/>
            <a:ext cx="4770783" cy="4114800"/>
          </a:xfrm>
          <a:custGeom>
            <a:avLst/>
            <a:gdLst/>
            <a:ahLst/>
            <a:cxnLst/>
            <a:rect l="l" t="t" r="r" b="b"/>
            <a:pathLst>
              <a:path w="4770783" h="4114800">
                <a:moveTo>
                  <a:pt x="4770783" y="0"/>
                </a:moveTo>
                <a:lnTo>
                  <a:pt x="0" y="0"/>
                </a:lnTo>
                <a:lnTo>
                  <a:pt x="0" y="4114800"/>
                </a:lnTo>
                <a:lnTo>
                  <a:pt x="4770783" y="4114800"/>
                </a:lnTo>
                <a:lnTo>
                  <a:pt x="477078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13614" y="1028700"/>
            <a:ext cx="6620771" cy="9931157"/>
          </a:xfrm>
          <a:custGeom>
            <a:avLst/>
            <a:gdLst/>
            <a:ahLst/>
            <a:cxnLst/>
            <a:rect l="l" t="t" r="r" b="b"/>
            <a:pathLst>
              <a:path w="6620771" h="9931157">
                <a:moveTo>
                  <a:pt x="0" y="0"/>
                </a:moveTo>
                <a:lnTo>
                  <a:pt x="6620771" y="0"/>
                </a:lnTo>
                <a:lnTo>
                  <a:pt x="6620771" y="9931157"/>
                </a:lnTo>
                <a:lnTo>
                  <a:pt x="0" y="9931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158013" y="3624087"/>
            <a:ext cx="3514340" cy="5634213"/>
          </a:xfrm>
          <a:custGeom>
            <a:avLst/>
            <a:gdLst/>
            <a:ahLst/>
            <a:cxnLst/>
            <a:rect l="l" t="t" r="r" b="b"/>
            <a:pathLst>
              <a:path w="3514340" h="5634213">
                <a:moveTo>
                  <a:pt x="0" y="0"/>
                </a:moveTo>
                <a:lnTo>
                  <a:pt x="3514340" y="0"/>
                </a:lnTo>
                <a:lnTo>
                  <a:pt x="3514340" y="5634213"/>
                </a:lnTo>
                <a:lnTo>
                  <a:pt x="0" y="56342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82824" y="4236933"/>
            <a:ext cx="4676476" cy="4808716"/>
          </a:xfrm>
          <a:custGeom>
            <a:avLst/>
            <a:gdLst/>
            <a:ahLst/>
            <a:cxnLst/>
            <a:rect l="l" t="t" r="r" b="b"/>
            <a:pathLst>
              <a:path w="4676476" h="4808716">
                <a:moveTo>
                  <a:pt x="0" y="0"/>
                </a:moveTo>
                <a:lnTo>
                  <a:pt x="4676476" y="0"/>
                </a:lnTo>
                <a:lnTo>
                  <a:pt x="4676476" y="4808716"/>
                </a:lnTo>
                <a:lnTo>
                  <a:pt x="0" y="48087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692754" y="6359655"/>
            <a:ext cx="1108377" cy="2239146"/>
          </a:xfrm>
          <a:custGeom>
            <a:avLst/>
            <a:gdLst/>
            <a:ahLst/>
            <a:cxnLst/>
            <a:rect l="l" t="t" r="r" b="b"/>
            <a:pathLst>
              <a:path w="1108377" h="2239146">
                <a:moveTo>
                  <a:pt x="0" y="0"/>
                </a:moveTo>
                <a:lnTo>
                  <a:pt x="1108377" y="0"/>
                </a:lnTo>
                <a:lnTo>
                  <a:pt x="1108377" y="2239146"/>
                </a:lnTo>
                <a:lnTo>
                  <a:pt x="0" y="2239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450745" y="6236281"/>
            <a:ext cx="1340962" cy="2485895"/>
          </a:xfrm>
          <a:custGeom>
            <a:avLst/>
            <a:gdLst/>
            <a:ahLst/>
            <a:cxnLst/>
            <a:rect l="l" t="t" r="r" b="b"/>
            <a:pathLst>
              <a:path w="1230518" h="2485895">
                <a:moveTo>
                  <a:pt x="0" y="0"/>
                </a:moveTo>
                <a:lnTo>
                  <a:pt x="1230518" y="0"/>
                </a:lnTo>
                <a:lnTo>
                  <a:pt x="1230518" y="2485895"/>
                </a:lnTo>
                <a:lnTo>
                  <a:pt x="0" y="2485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-1.48148E-6 L 8.33333E-6 -1.48148E-6 C 0.0066 0.00062 0.01329 0.00092 0.01997 0.00185 C 0.0362 0.00416 0.02431 0.00602 0.04888 0.00787 C 0.06954 0.00926 0.09028 0.0091 0.11103 0.00987 L 0.12214 0.00787 C 0.13299 0.00586 0.12909 0.00771 0.13551 0.00386 L 0.14775 0.00586 L 0.13551 0.00787 " pathEditMode="relative" ptsTypes="AAAAAAA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-1.25E-6 -1.48148E-6 L 0.03776 0.00201 C 0.04106 0.00232 0.04436 0.00386 0.04774 0.00402 C 0.09957 0.00587 0.28845 0.00772 0.31441 0.00803 C 0.31632 0.00864 0.31814 0.00942 0.31996 0.00988 C 0.32439 0.01127 0.32899 0.01189 0.33333 0.01389 C 0.33481 0.01451 0.33628 0.01559 0.33776 0.0159 C 0.34557 0.01698 0.3533 0.01698 0.36111 0.0179 C 0.36597 0.01837 0.37075 0.01914 0.37552 0.01991 C 0.38594 0.01914 0.39635 0.01945 0.40668 0.0179 C 0.41823 0.01605 0.42969 0.01312 0.44115 0.00988 C 0.4441 0.00911 0.44696 0.00664 0.45 0.00602 L 0.46667 0.00201 C 0.46892 0.00077 0.4717 0.00108 0.47335 -0.00185 C 0.47778 -0.00972 0.47517 -0.00725 0.48116 -0.00987 C 0.48542 -0.01558 0.49167 -0.02469 0.4967 -0.02561 L 0.50668 -0.02762 C 0.50781 -0.02824 0.51102 -0.02839 0.50998 -0.02963 C 0.50816 -0.03179 0.50564 -0.03148 0.50338 -0.03163 C 0.46241 -0.03364 0.45061 -0.03348 0.42109 -0.03348 L 0.42109 -0.03348 " pathEditMode="relative" ptsTypes="AAAAAAAAAAAAAAAAAA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BFF77-0FCA-CB27-AA1B-4D4CF10F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C6569F-E12A-9221-5A12-BECFCE4512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8113"/>
            <a:ext cx="17739360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3C1450-62FF-6CD9-D155-C5429EEB5EE8}"/>
              </a:ext>
            </a:extLst>
          </p:cNvPr>
          <p:cNvSpPr txBox="1"/>
          <p:nvPr/>
        </p:nvSpPr>
        <p:spPr>
          <a:xfrm>
            <a:off x="2743200" y="2552700"/>
            <a:ext cx="12611100" cy="34163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anh em Thỏ đã làm gì để giúp đỡ mẹ? Khi ăn cà rốt Thỏ anh ăn như nào? </a:t>
            </a:r>
            <a:r>
              <a:rPr lang="vi-VN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 trong chăn ấm Thỏ em nói với Thỏ anh như nào?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77F610CD-19B3-5301-7738-03E0FC734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7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1" r="-111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5629660" y="2565626"/>
            <a:ext cx="3514340" cy="5634213"/>
          </a:xfrm>
          <a:custGeom>
            <a:avLst/>
            <a:gdLst/>
            <a:ahLst/>
            <a:cxnLst/>
            <a:rect l="l" t="t" r="r" b="b"/>
            <a:pathLst>
              <a:path w="3514340" h="5634213">
                <a:moveTo>
                  <a:pt x="3514340" y="0"/>
                </a:moveTo>
                <a:lnTo>
                  <a:pt x="0" y="0"/>
                </a:lnTo>
                <a:lnTo>
                  <a:pt x="0" y="5634213"/>
                </a:lnTo>
                <a:lnTo>
                  <a:pt x="3514340" y="5634213"/>
                </a:lnTo>
                <a:lnTo>
                  <a:pt x="351434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734800" y="2573246"/>
            <a:ext cx="4676476" cy="4808716"/>
          </a:xfrm>
          <a:custGeom>
            <a:avLst/>
            <a:gdLst/>
            <a:ahLst/>
            <a:cxnLst/>
            <a:rect l="l" t="t" r="r" b="b"/>
            <a:pathLst>
              <a:path w="4676476" h="4808716">
                <a:moveTo>
                  <a:pt x="0" y="0"/>
                </a:moveTo>
                <a:lnTo>
                  <a:pt x="4676476" y="0"/>
                </a:lnTo>
                <a:lnTo>
                  <a:pt x="4676476" y="4808715"/>
                </a:lnTo>
                <a:lnTo>
                  <a:pt x="0" y="4808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114800" y="2933700"/>
            <a:ext cx="14662984" cy="8229600"/>
          </a:xfrm>
          <a:custGeom>
            <a:avLst/>
            <a:gdLst/>
            <a:ahLst/>
            <a:cxnLst/>
            <a:rect l="l" t="t" r="r" b="b"/>
            <a:pathLst>
              <a:path w="14662984" h="8229600">
                <a:moveTo>
                  <a:pt x="0" y="0"/>
                </a:moveTo>
                <a:lnTo>
                  <a:pt x="14662984" y="0"/>
                </a:lnTo>
                <a:lnTo>
                  <a:pt x="146629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724632" y="4601240"/>
            <a:ext cx="4770783" cy="4114800"/>
          </a:xfrm>
          <a:custGeom>
            <a:avLst/>
            <a:gdLst/>
            <a:ahLst/>
            <a:cxnLst/>
            <a:rect l="l" t="t" r="r" b="b"/>
            <a:pathLst>
              <a:path w="4770783" h="4114800">
                <a:moveTo>
                  <a:pt x="4770783" y="0"/>
                </a:moveTo>
                <a:lnTo>
                  <a:pt x="0" y="0"/>
                </a:lnTo>
                <a:lnTo>
                  <a:pt x="0" y="4114800"/>
                </a:lnTo>
                <a:lnTo>
                  <a:pt x="4770783" y="4114800"/>
                </a:lnTo>
                <a:lnTo>
                  <a:pt x="477078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1.35802E-6 L -6.38889E-6 1.35802E-6 C 0.00329 0.00401 0.0065 0.00818 0.00998 0.01188 C 0.01136 0.01342 0.01301 0.01404 0.0144 0.01574 C 0.0157 0.01744 0.01657 0.0199 0.0177 0.02176 C 0.01909 0.02392 0.02083 0.02546 0.02213 0.02762 C 0.02412 0.03071 0.02551 0.03487 0.02768 0.0375 C 0.02899 0.03904 0.03072 0.03889 0.0322 0.0395 C 0.03367 0.04213 0.03524 0.0446 0.03662 0.04737 C 0.03749 0.04923 0.03793 0.05169 0.03879 0.05324 C 0.03975 0.05494 0.04105 0.05586 0.04218 0.05725 C 0.05624 0.07438 0.06918 0.09506 0.08437 0.10864 C 0.09036 0.11389 0.09678 0.11898 0.10216 0.12639 C 0.10754 0.13379 0.11241 0.14228 0.1177 0.15 C 0.11874 0.15154 0.11978 0.15324 0.12109 0.15401 C 0.1243 0.15586 0.12768 0.15679 0.13107 0.15787 C 0.14774 0.16358 0.14392 0.16111 0.16327 0.16589 C 0.16518 0.1662 0.16701 0.16697 0.16883 0.16774 C 0.17109 0.16882 0.17317 0.17145 0.17551 0.17176 L 0.19548 0.17376 C 0.19843 0.17438 0.20737 0.17577 0.20442 0.17577 C 0.18992 0.17577 0.17543 0.17546 0.16102 0.17376 C 0.15867 0.17345 0.15668 0.17052 0.15442 0.16975 C 0.15034 0.16852 0.14626 0.16867 0.14218 0.16774 C 0.13142 0.16558 0.13932 0.16635 0.12768 0.16188 C 0.12517 0.16095 0.12256 0.16049 0.11996 0.15987 C 0.1085 0.14629 0.11866 0.15694 0.08775 0.15401 C 0.08324 0.15355 0.07881 0.15262 0.07439 0.152 C 0.07065 0.15061 0.06701 0.14923 0.06327 0.14799 C 0.06102 0.14737 0.05433 0.14583 0.05659 0.14614 C 0.09296 0.14953 0.12933 0.15154 0.16553 0.15787 L 0.17664 0.15987 C 0.18254 0.16111 0.20034 0.16419 0.19435 0.16389 L 0.15998 0.16188 C 0.15251 0.15987 0.14504 0.15848 0.13775 0.15602 C 0.13576 0.15524 0.13411 0.15293 0.1322 0.152 C 0.13098 0.15139 0.1184 0.14814 0.1177 0.14799 C 0.09808 0.14691 0.07846 0.14614 0.05885 0.14614 C 0.04548 0.14614 0.0855 0.14737 0.09886 0.14799 C 0.10138 0.14876 0.10399 0.14953 0.10659 0.15 C 0.12395 0.15339 0.11336 0.15 0.12439 0.15401 C 0.11406 0.16018 0.11623 0.16049 0.10103 0.15602 C 0.09973 0.15555 0.09895 0.15293 0.09774 0.152 C 0.08949 0.14568 0.09591 0.1574 0.08437 0.14213 C 0.08107 0.13765 0.07846 0.13163 0.07551 0.12639 L 0.07213 0.12037 C 0.07143 0.11651 0.07004 0.11281 0.06996 0.10864 C 0.06874 0.06882 0.07091 0.08426 0.06657 0.06126 C 0.06649 0.05864 0.06536 0.02932 0.06327 0.02561 C 0.05945 0.01898 0.05616 0.01234 0.05103 0.00787 C 0.04652 0.00385 0.04357 0.00077 0.03879 -0.00201 C 0.03741 -0.00278 0.03584 -0.00324 0.03437 -0.00402 C 0.02612 -0.01235 0.02873 -0.00803 0.02551 -0.01374 L 0.02664 -0.00587 L 0.02664 -0.00587 L 0.02213 0.04336 " pathEditMode="relative" ptsTypes="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8.14815E-6 L -3.05556E-6 -8.14815E-6 C -0.01276 0.01759 -0.01336 0.01975 -0.03107 0.03549 C -0.03645 0.04027 -0.04513 0.04768 -0.05 0.05324 C -0.05312 0.05694 -0.05564 0.06188 -0.05885 0.06512 C -0.06163 0.0679 -0.06493 0.06851 -0.06779 0.07114 C -0.07204 0.07515 -0.07604 0.07993 -0.07994 0.08487 C -0.08125 0.08657 -0.08194 0.08935 -0.08333 0.09089 C -0.08871 0.0966 -0.09461 0.10077 -0.1 0.10663 C -0.12908 0.13811 -0.0921 0.10138 -0.11553 0.12839 C -0.11944 0.13286 -0.12387 0.1358 -0.12777 0.14027 C -0.12994 0.14274 -0.13298 0.15061 -0.13437 0.15401 C -0.13645 0.16836 -0.13437 0.15879 -0.14218 0.17577 C -0.1434 0.17824 -0.14418 0.18132 -0.14548 0.18364 C -0.14687 0.18595 -0.14869 0.18703 -0.15 0.1895 C -0.15173 0.19305 -0.15251 0.19799 -0.15442 0.20138 L -0.15772 0.2074 C -0.15659 0.20925 -0.15564 0.21157 -0.15442 0.21327 C -0.13967 0.23286 -0.13394 0.21265 -0.10772 0.20925 C -0.09114 0.20709 -0.07439 0.20802 -0.05772 0.2074 L -0.03446 0.19552 C -0.0322 0.19428 -0.03003 0.19274 -0.02777 0.19151 C -0.02491 0.18996 -0.0138 0.1858 -0.01328 0.18564 C -0.01215 0.18518 -0.01102 0.18441 -0.00998 0.18364 C -0.00842 0.18256 -0.0072 0.17978 -0.00555 0.17962 C 0.01632 0.17777 0.0382 0.17839 0.05999 0.17777 C 0.07579 0.17067 0.06485 0.17638 0.03004 0.17376 C 0.0237 0.1733 0.01745 0.17253 0.01112 0.17175 L -0.02222 0.16388 C -0.02734 0.1628 -0.03255 0.16296 -0.03776 0.16188 C -0.04296 0.16095 -0.04809 0.15833 -0.05329 0.15802 C -0.08437 0.15632 -0.11553 0.15663 -0.14661 0.15601 C -0.14479 0.15401 -0.14288 0.15215 -0.14105 0.14999 C -0.13993 0.14876 -0.13897 0.14691 -0.13776 0.14614 C -0.13454 0.14413 -0.13107 0.14351 -0.12777 0.14212 C -0.1263 0.14151 -0.12474 0.1412 -0.12326 0.14027 C -0.12066 0.13842 -0.11814 0.13595 -0.11553 0.13425 C -0.11406 0.13333 -0.11258 0.1324 -0.11111 0.13225 C -0.08402 0.13101 -0.05703 0.13101 -0.02994 0.1304 C -0.02508 0.12885 -0.00755 0.1233 -0.00668 0.12638 C -0.00425 0.13487 -0.01692 0.13086 -0.02222 0.13225 C -0.02621 0.13348 -0.03038 0.13348 -0.03446 0.13425 C -0.03741 0.13487 -0.04036 0.13549 -0.04331 0.13626 C -0.05807 0.13981 -0.05164 0.13842 -0.07439 0.14999 C -0.09045 0.15817 -0.0796 0.15262 -0.10659 0.1679 C -0.10816 0.16975 -0.10937 0.17253 -0.11111 0.17376 C -0.14253 0.19614 -0.11753 0.17561 -0.13776 0.18765 C -0.14045 0.18919 -0.14279 0.19243 -0.14548 0.19351 C -0.17908 0.20771 -0.1756 0.20509 -0.20659 0.2074 C -0.21067 0.20864 -0.21501 0.20864 -0.21883 0.21126 C -0.21996 0.21203 -0.21666 0.2128 -0.21553 0.21327 C -0.21293 0.21419 -0.21033 0.21419 -0.20772 0.21527 C -0.20512 0.2162 -0.2026 0.21851 -0.2 0.21913 C -0.19262 0.22114 -0.18515 0.22129 -0.17777 0.22314 L -0.15329 0.22901 C -0.14956 0.23009 -0.14592 0.23148 -0.14218 0.23302 C -0.13923 0.23425 -0.13637 0.23626 -0.13333 0.23703 C -0.12812 0.23827 -0.12291 0.23827 -0.1177 0.23888 C -0.10208 0.24598 -0.11822 0.23935 -0.07994 0.2429 C -0.07699 0.2432 -0.07404 0.24459 -0.07109 0.2449 C -0.0552 0.24598 -0.03923 0.24614 -0.02335 0.24691 C -0.00269 0.2395 -0.01987 0.2466 -0.06224 0.23703 C -0.0763 0.23379 -0.09027 0.2287 -0.10442 0.22515 C -0.12144 0.22083 -0.13854 0.21759 -0.15555 0.21327 C -0.15928 0.21234 -0.16293 0.21049 -0.16666 0.20925 C -0.17552 0.20663 -0.18428 0.20632 -0.19331 0.2054 L -0.25329 0.2074 C -0.25998 0.20771 -0.26666 0.2074 -0.27326 0.20925 C -0.27552 0.21003 -0.26883 0.21111 -0.26666 0.21126 C -0.24444 0.21249 -0.22222 0.21265 -0.2 0.21327 C -0.14201 0.21836 -0.22552 0.21033 -0.11111 0.22715 C -0.10182 0.22839 -0.09253 0.22824 -0.08333 0.22901 C -0.07699 0.22962 -0.07074 0.2304 -0.06441 0.23101 C -0.0618 0.23163 -0.0592 0.23225 -0.05668 0.23302 C -0.05477 0.23364 -0.04921 0.23503 -0.05112 0.23503 C -0.07074 0.23425 -0.09036 0.23256 -0.10998 0.23101 C -0.11623 0.23055 -0.12257 0.22978 -0.12882 0.22901 C -0.13368 0.22854 -0.13845 0.22777 -0.14331 0.22715 C -0.14592 0.22577 -0.14843 0.22422 -0.15104 0.22314 C -0.15329 0.22222 -0.15651 0.22453 -0.15772 0.22114 C -0.15885 0.2182 -0.15659 0.21419 -0.15555 0.21126 C -0.15434 0.20817 -0.15243 0.20617 -0.15104 0.20339 C -0.14869 0.19845 -0.14713 0.19089 -0.14548 0.18564 C -0.14487 0.18348 -0.14401 0.18163 -0.14331 0.17962 C -0.14071 0.16157 -0.14262 0.17083 -0.13107 0.14413 C -0.12751 0.13595 -0.12369 0.12839 -0.11996 0.12052 C -0.11588 0.11188 -0.11128 0.10416 -0.10772 0.09475 C -0.10625 0.09089 -0.10503 0.08657 -0.10329 0.08286 C -0.10164 0.07932 -0.09939 0.07669 -0.09774 0.07299 C -0.0927 0.06157 -0.0881 0.04938 -0.08333 0.03749 C -0.08133 0.02345 -0.0835 0.03518 -0.07994 0.02376 C -0.07838 0.01851 -0.07708 0.01311 -0.07552 0.00786 C -0.07491 0.00586 -0.07439 0.00339 -0.07335 0.002 C -0.07239 0.00061 -0.07109 0.00061 -0.06996 -8.14815E-6 C -0.06849 -0.00201 -0.06701 -0.00402 -0.06553 -0.00587 C -0.05468 -0.01976 -0.05737 -0.01019 -0.0322 -0.01189 C -0.02786 -0.02331 -0.03255 -0.01235 -0.02552 -0.02377 C -0.02283 -0.02809 -0.02031 -0.03288 -0.01779 -0.03751 C -0.01588 -0.04075 -0.01441 -0.04476 -0.01224 -0.04738 C -0.00599 -0.05479 -0.00989 -0.04985 -0.00112 -0.06312 C -0.00147 -0.05865 -0.00182 -0.05402 -0.00217 -0.04939 C -0.0026 -0.04414 -0.00286 -0.03874 -0.00329 -0.03365 C -0.00355 -0.03087 -0.00399 -0.02825 -0.00442 -0.02562 C -0.00477 -0.02362 -0.00555 -0.01976 -0.00555 -0.01976 L -0.00555 -0.01976 " pathEditMode="relative" ptsTypes="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BFF77-0FCA-CB27-AA1B-4D4CF10F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C6569F-E12A-9221-5A12-BECFCE4512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8113"/>
            <a:ext cx="17739360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3C1450-62FF-6CD9-D155-C5429EEB5EE8}"/>
              </a:ext>
            </a:extLst>
          </p:cNvPr>
          <p:cNvSpPr txBox="1"/>
          <p:nvPr/>
        </p:nvSpPr>
        <p:spPr>
          <a:xfrm>
            <a:off x="2743200" y="2793304"/>
            <a:ext cx="12611100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 mẹ về, 2 anh em Thỏ đã làm gì?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77F610CD-19B3-5301-7738-03E0FC734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41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777" b="-2777"/>
            </a:stretch>
          </a:blipFill>
        </p:spPr>
      </p:sp>
      <p:grpSp>
        <p:nvGrpSpPr>
          <p:cNvPr id="8" name="Group 7"/>
          <p:cNvGrpSpPr/>
          <p:nvPr/>
        </p:nvGrpSpPr>
        <p:grpSpPr>
          <a:xfrm>
            <a:off x="3638853" y="3433058"/>
            <a:ext cx="4028280" cy="6152335"/>
            <a:chOff x="3638853" y="3433058"/>
            <a:chExt cx="4028280" cy="6152335"/>
          </a:xfrm>
        </p:grpSpPr>
        <p:sp>
          <p:nvSpPr>
            <p:cNvPr id="5" name="Freeform 5"/>
            <p:cNvSpPr/>
            <p:nvPr/>
          </p:nvSpPr>
          <p:spPr>
            <a:xfrm flipH="1">
              <a:off x="3638853" y="3433058"/>
              <a:ext cx="3514340" cy="5634213"/>
            </a:xfrm>
            <a:custGeom>
              <a:avLst/>
              <a:gdLst/>
              <a:ahLst/>
              <a:cxnLst/>
              <a:rect l="l" t="t" r="r" b="b"/>
              <a:pathLst>
                <a:path w="3514340" h="5634213">
                  <a:moveTo>
                    <a:pt x="3514340" y="0"/>
                  </a:moveTo>
                  <a:lnTo>
                    <a:pt x="0" y="0"/>
                  </a:lnTo>
                  <a:lnTo>
                    <a:pt x="0" y="5634213"/>
                  </a:lnTo>
                  <a:lnTo>
                    <a:pt x="3514340" y="5634213"/>
                  </a:lnTo>
                  <a:lnTo>
                    <a:pt x="351434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6126376" y="7173249"/>
              <a:ext cx="1540757" cy="2412144"/>
            </a:xfrm>
            <a:custGeom>
              <a:avLst/>
              <a:gdLst/>
              <a:ahLst/>
              <a:cxnLst/>
              <a:rect l="l" t="t" r="r" b="b"/>
              <a:pathLst>
                <a:path w="1540757" h="2412144">
                  <a:moveTo>
                    <a:pt x="0" y="0"/>
                  </a:moveTo>
                  <a:lnTo>
                    <a:pt x="1540757" y="0"/>
                  </a:lnTo>
                  <a:lnTo>
                    <a:pt x="1540757" y="2412143"/>
                  </a:lnTo>
                  <a:lnTo>
                    <a:pt x="0" y="2412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BB00A6-264C-EB89-D1DA-D186FE60CC0A}"/>
              </a:ext>
            </a:extLst>
          </p:cNvPr>
          <p:cNvGrpSpPr/>
          <p:nvPr/>
        </p:nvGrpSpPr>
        <p:grpSpPr>
          <a:xfrm>
            <a:off x="-781459" y="17318"/>
            <a:ext cx="5664073" cy="8496109"/>
            <a:chOff x="6577778" y="1589361"/>
            <a:chExt cx="5664073" cy="8496109"/>
          </a:xfrm>
        </p:grpSpPr>
        <p:sp>
          <p:nvSpPr>
            <p:cNvPr id="3" name="Freeform 3"/>
            <p:cNvSpPr/>
            <p:nvPr/>
          </p:nvSpPr>
          <p:spPr>
            <a:xfrm>
              <a:off x="6577778" y="1589361"/>
              <a:ext cx="5664073" cy="8496109"/>
            </a:xfrm>
            <a:custGeom>
              <a:avLst/>
              <a:gdLst/>
              <a:ahLst/>
              <a:cxnLst/>
              <a:rect l="l" t="t" r="r" b="b"/>
              <a:pathLst>
                <a:path w="5664073" h="8496109">
                  <a:moveTo>
                    <a:pt x="0" y="0"/>
                  </a:moveTo>
                  <a:lnTo>
                    <a:pt x="5664072" y="0"/>
                  </a:lnTo>
                  <a:lnTo>
                    <a:pt x="5664072" y="8496109"/>
                  </a:lnTo>
                  <a:lnTo>
                    <a:pt x="0" y="8496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650B35-6A99-908B-BFE9-D31BDC52642C}"/>
                </a:ext>
              </a:extLst>
            </p:cNvPr>
            <p:cNvSpPr/>
            <p:nvPr/>
          </p:nvSpPr>
          <p:spPr>
            <a:xfrm>
              <a:off x="9252768" y="5741781"/>
              <a:ext cx="2736201" cy="3241435"/>
            </a:xfrm>
            <a:custGeom>
              <a:avLst/>
              <a:gdLst/>
              <a:ahLst/>
              <a:cxnLst/>
              <a:rect l="l" t="t" r="r" b="b"/>
              <a:pathLst>
                <a:path w="3356743" h="3420884">
                  <a:moveTo>
                    <a:pt x="0" y="0"/>
                  </a:moveTo>
                  <a:lnTo>
                    <a:pt x="3356743" y="0"/>
                  </a:lnTo>
                  <a:lnTo>
                    <a:pt x="3356743" y="3420884"/>
                  </a:lnTo>
                  <a:lnTo>
                    <a:pt x="0" y="34208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912267-B564-5277-6C11-A80D7E92979D}"/>
              </a:ext>
            </a:extLst>
          </p:cNvPr>
          <p:cNvGrpSpPr/>
          <p:nvPr/>
        </p:nvGrpSpPr>
        <p:grpSpPr>
          <a:xfrm>
            <a:off x="12954964" y="4776677"/>
            <a:ext cx="4676476" cy="4873674"/>
            <a:chOff x="12954964" y="4776677"/>
            <a:chExt cx="4676476" cy="4873674"/>
          </a:xfrm>
        </p:grpSpPr>
        <p:sp>
          <p:nvSpPr>
            <p:cNvPr id="4" name="Freeform 4"/>
            <p:cNvSpPr/>
            <p:nvPr/>
          </p:nvSpPr>
          <p:spPr>
            <a:xfrm>
              <a:off x="12954964" y="4776677"/>
              <a:ext cx="4676476" cy="4808716"/>
            </a:xfrm>
            <a:custGeom>
              <a:avLst/>
              <a:gdLst/>
              <a:ahLst/>
              <a:cxnLst/>
              <a:rect l="l" t="t" r="r" b="b"/>
              <a:pathLst>
                <a:path w="4676476" h="4808716">
                  <a:moveTo>
                    <a:pt x="0" y="0"/>
                  </a:moveTo>
                  <a:lnTo>
                    <a:pt x="4676476" y="0"/>
                  </a:lnTo>
                  <a:lnTo>
                    <a:pt x="4676476" y="4808715"/>
                  </a:lnTo>
                  <a:lnTo>
                    <a:pt x="0" y="48087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8EC7A7C-BF7F-4901-4A4B-7DE16939BCC9}"/>
                </a:ext>
              </a:extLst>
            </p:cNvPr>
            <p:cNvSpPr/>
            <p:nvPr/>
          </p:nvSpPr>
          <p:spPr>
            <a:xfrm>
              <a:off x="13279569" y="7928267"/>
              <a:ext cx="1365143" cy="1722084"/>
            </a:xfrm>
            <a:custGeom>
              <a:avLst/>
              <a:gdLst/>
              <a:ahLst/>
              <a:cxnLst/>
              <a:rect l="l" t="t" r="r" b="b"/>
              <a:pathLst>
                <a:path w="1365143" h="1722084">
                  <a:moveTo>
                    <a:pt x="0" y="0"/>
                  </a:moveTo>
                  <a:lnTo>
                    <a:pt x="1365143" y="0"/>
                  </a:lnTo>
                  <a:lnTo>
                    <a:pt x="1365143" y="1722084"/>
                  </a:lnTo>
                  <a:lnTo>
                    <a:pt x="0" y="1722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9 -0.06327 L -0.00859 -0.06327 L 0.59019 -0.06126 C 0.60044 -0.06111 0.59349 -0.04907 0.5842 -0.04213 C 0.54644 -0.0142 0.49922 0.00941 0.45799 0.01065 C 0.27787 0.01636 0.09775 0.01219 -0.08238 0.01281 C -0.0737 0.01559 -0.06493 0.01821 -0.05625 0.0213 C -0.0296 0.03086 -0.00321 0.04244 0.02353 0.05093 C 0.05478 0.0608 0.08603 0.06991 0.11754 0.07624 C 0.19124 0.09136 0.26936 0.08889 0.34254 0.09105 L 0.4783 0.08904 C 0.50165 0.08904 0.52509 0.09105 0.54853 0.09105 C 0.55443 0.09105 0.53663 0.0892 0.53065 0.08904 L 0.21875 0.0784 C 0.04063 0.05478 0.11259 0.05525 0.0033 0.05941 C 0.06441 0.0784 0.125 0.10355 0.18663 0.11651 C 0.20999 0.12145 0.23351 0.12531 0.25686 0.13133 C 0.31328 0.14583 0.36953 0.1625 0.42587 0.17793 L 0.47466 0.19059 C 0.48221 0.18349 0.49401 0.18333 0.49731 0.16944 C 0.50235 0.14784 0.49801 0.12269 0.4961 0.09954 C 0.49575 0.09553 0.49349 0.10633 0.49254 0.11019 C 0.48993 0.12053 0.48776 0.13133 0.48542 0.14182 C 0.4816 0.18874 0.4882 0.1108 0.48542 0.1017 C 0.48229 0.09151 0.47986 0.12284 0.47709 0.13349 C 0.47509 0.15324 0.47214 0.17269 0.4711 0.19259 C 0.47058 0.20386 0.46658 0.22145 0.47231 0.22654 C 0.47726 0.23086 0.47648 0.20833 0.4783 0.19907 C 0.48611 0.15833 0.48542 0.17176 0.48542 0.14614 L 0.47587 0.13549 " pathEditMode="relative" ptsTypes="AAAAAAAAAAAAAAAAAAAAAAAAA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8 0.04368 L -0.00408 0.04368 L -0.10417 0.00772 C -0.10807 0.00633 -0.11198 0.00386 -0.11606 0.00355 C -0.23663 -0.00601 -0.16997 -0.00231 -0.31606 -0.00493 C -0.31762 -0.00571 -0.3224 -0.00709 -0.32084 -0.00709 C -0.30695 -0.00709 -0.29262 -0.01111 -0.27917 -0.00493 C -0.25946 0.00402 -0.24063 0.01899 -0.22318 0.03735 L -0.17084 0.09244 C -0.16528 0.09815 -0.15417 0.10942 -0.15417 0.10942 C -0.15608 0.09877 -0.15781 0.08797 -0.16007 0.07763 C -0.16424 0.05834 -0.16945 0.03997 -0.17318 0.02053 C -0.17639 0.00355 -0.17926 -0.02762 -0.18386 -0.04722 C -0.18446 -0.04969 -0.18551 -0.05154 -0.18629 -0.05354 C -0.18273 -0.02191 -0.17952 0.01004 -0.17552 0.04167 C -0.17474 0.048 -0.17648 0.05803 -0.17318 0.06065 C -0.16519 0.06713 -0.15573 0.06436 -0.14696 0.06497 C -0.13551 0.06575 -0.12396 0.06497 -0.1125 0.06497 L -0.1125 0.06497 " pathEditMode="relative" ptsTypes="AAAAAAAAAAAAAAAAA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87 0.04027 L -0.01987 0.04027 C 0.04844 0.02947 0.07813 0.02006 0.15869 0.04444 C 0.18143 0.05138 0.11268 0.04768 0.08967 0.04861 L -0.02942 0.05293 C -0.03654 0.05355 -0.05781 0.05185 -0.05086 0.05509 C 0.05921 0.10432 0.06459 0.1037 0.14089 0.12068 C 0.14202 0.11713 0.14419 0.11404 0.14445 0.11003 C 0.14497 0.09953 0.14653 0.08719 0.14323 0.07824 C 0.14054 0.07129 0.14237 0.09521 0.14202 0.1037 C 0.14193 0.10586 0.14202 0.10787 0.14202 0.11003 L 0.14202 0.11003 " pathEditMode="relative" ptsTypes="AAAAAAAAAA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BFF77-0FCA-CB27-AA1B-4D4CF10F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C6569F-E12A-9221-5A12-BECFCE4512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8113"/>
            <a:ext cx="17739360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3C1450-62FF-6CD9-D155-C5429EEB5EE8}"/>
              </a:ext>
            </a:extLst>
          </p:cNvPr>
          <p:cNvSpPr txBox="1"/>
          <p:nvPr/>
        </p:nvSpPr>
        <p:spPr>
          <a:xfrm>
            <a:off x="2857500" y="1457326"/>
            <a:ext cx="12611100" cy="258532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lang="en-US" sz="54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Qua câu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chuyện “ </a:t>
            </a:r>
            <a:r>
              <a:rPr kumimoji="0" lang="vi-V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 em nhà thỏ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các con </a:t>
            </a:r>
            <a:r>
              <a:rPr kumimoji="0" lang="vi-V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 được điều gì từ 2 anh em thỏ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77F610CD-19B3-5301-7738-03E0FC734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B1596-116A-A44E-3955-92DB45D85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854840-BF9A-E7E0-91E8-041159014D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31173"/>
            <a:ext cx="17739360" cy="10287000"/>
          </a:xfrm>
          <a:prstGeom prst="rect">
            <a:avLst/>
          </a:prstGeom>
        </p:spPr>
      </p:pic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B9AF6B8A-D38D-CD2C-A49B-07D7F0A617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A8E6E8-DFB5-0544-49EE-C32E1E474991}"/>
              </a:ext>
            </a:extLst>
          </p:cNvPr>
          <p:cNvSpPr txBox="1"/>
          <p:nvPr/>
        </p:nvSpPr>
        <p:spPr>
          <a:xfrm>
            <a:off x="4572000" y="3918926"/>
            <a:ext cx="1066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 KỊCH CÙNG CÔ</a:t>
            </a:r>
          </a:p>
        </p:txBody>
      </p:sp>
    </p:spTree>
    <p:extLst>
      <p:ext uri="{BB962C8B-B14F-4D97-AF65-F5344CB8AC3E}">
        <p14:creationId xmlns:p14="http://schemas.microsoft.com/office/powerpoint/2010/main" val="2671064388"/>
      </p:ext>
    </p:extLst>
  </p:cSld>
  <p:clrMapOvr>
    <a:masterClrMapping/>
  </p:clrMapOvr>
  <p:transition spd="slow" advClick="0">
    <p:cover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iết kế chưa có tên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0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78439D-2B61-5795-17C8-D89BE52C353B}"/>
              </a:ext>
            </a:extLst>
          </p:cNvPr>
          <p:cNvSpPr txBox="1"/>
          <p:nvPr/>
        </p:nvSpPr>
        <p:spPr>
          <a:xfrm>
            <a:off x="1600200" y="4381752"/>
            <a:ext cx="160591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>
                <a:latin typeface="Times New Roman" panose="02020603050405020304" pitchFamily="18" charset="0"/>
                <a:cs typeface="Times New Roman" panose="02020603050405020304" pitchFamily="18" charset="0"/>
              </a:rPr>
              <a:t>XIN CHÀO VÀ HẸN GẶP LẠI </a:t>
            </a:r>
            <a:endParaRPr lang="vi-VN" sz="9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3"/>
          <p:cNvSpPr/>
          <p:nvPr/>
        </p:nvSpPr>
        <p:spPr>
          <a:xfrm flipH="1" flipV="1">
            <a:off x="11708752" y="7620"/>
            <a:ext cx="6579248" cy="4375200"/>
          </a:xfrm>
          <a:custGeom>
            <a:avLst/>
            <a:gdLst/>
            <a:ahLst/>
            <a:cxnLst/>
            <a:rect l="l" t="t" r="r" b="b"/>
            <a:pathLst>
              <a:path w="6579248" h="4375200">
                <a:moveTo>
                  <a:pt x="6579248" y="4375200"/>
                </a:moveTo>
                <a:lnTo>
                  <a:pt x="0" y="4375200"/>
                </a:lnTo>
                <a:lnTo>
                  <a:pt x="0" y="0"/>
                </a:lnTo>
                <a:lnTo>
                  <a:pt x="6579248" y="0"/>
                </a:lnTo>
                <a:lnTo>
                  <a:pt x="6579248" y="437520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2"/>
          <p:cNvSpPr/>
          <p:nvPr/>
        </p:nvSpPr>
        <p:spPr>
          <a:xfrm>
            <a:off x="0" y="5270785"/>
            <a:ext cx="7543180" cy="5016215"/>
          </a:xfrm>
          <a:custGeom>
            <a:avLst/>
            <a:gdLst/>
            <a:ahLst/>
            <a:cxnLst/>
            <a:rect l="l" t="t" r="r" b="b"/>
            <a:pathLst>
              <a:path w="7543180" h="5016215">
                <a:moveTo>
                  <a:pt x="0" y="0"/>
                </a:moveTo>
                <a:lnTo>
                  <a:pt x="7543180" y="0"/>
                </a:lnTo>
                <a:lnTo>
                  <a:pt x="7543180" y="5016215"/>
                </a:lnTo>
                <a:lnTo>
                  <a:pt x="0" y="50162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5" name="nha-minh-rat-vui-ma-la-doa-hong-danh-rieng-cho-ba-kitty-ngoc-nh_vbpg50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78200" y="9105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87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iết kế chưa có tên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933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1200" y="969215"/>
            <a:ext cx="7707649" cy="9317785"/>
          </a:xfrm>
          <a:custGeom>
            <a:avLst/>
            <a:gdLst/>
            <a:ahLst/>
            <a:cxnLst/>
            <a:rect l="l" t="t" r="r" b="b"/>
            <a:pathLst>
              <a:path w="7707649" h="9317785">
                <a:moveTo>
                  <a:pt x="0" y="0"/>
                </a:moveTo>
                <a:lnTo>
                  <a:pt x="7707649" y="0"/>
                </a:lnTo>
                <a:lnTo>
                  <a:pt x="7707649" y="9317784"/>
                </a:lnTo>
                <a:lnTo>
                  <a:pt x="0" y="93177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910" b="-14169"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-20320" y="2247900"/>
            <a:ext cx="1272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8000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Câu ch</a:t>
            </a:r>
            <a:r>
              <a:rPr lang="en-US" sz="8000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uyện : </a:t>
            </a:r>
            <a:endParaRPr lang="vi-VN" sz="8000" b="1" dirty="0">
              <a:solidFill>
                <a:srgbClr val="1800AD"/>
              </a:solidFill>
              <a:latin typeface="Noto Sans Bold"/>
              <a:ea typeface="Noto Sans Bold"/>
              <a:cs typeface="Noto Sans Bold"/>
              <a:sym typeface="Noto Sans Bold"/>
            </a:endParaRPr>
          </a:p>
          <a:p>
            <a:pPr algn="ctr"/>
            <a:r>
              <a:rPr lang="en-US" sz="8000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Anh em nhà thỏ</a:t>
            </a:r>
            <a:endParaRPr lang="en-US" sz="8000" dirty="0"/>
          </a:p>
        </p:txBody>
      </p:sp>
      <p:pic>
        <p:nvPicPr>
          <p:cNvPr id="5" name="Nhạc nền kể chuyện cực hay _ NVD_[cut_161sec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068800" y="9258300"/>
            <a:ext cx="990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37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660CC-11C6-6E28-3585-D4B0B0B3B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D3E586-2191-4EB4-8A1F-1EB346644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31173"/>
            <a:ext cx="17739360" cy="10287000"/>
          </a:xfrm>
          <a:prstGeom prst="rect">
            <a:avLst/>
          </a:prstGeom>
        </p:spPr>
      </p:pic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AAA92F20-11DC-EED0-BC89-EB47F60BF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842557-EDFD-0F5E-9D23-B651A6DC7340}"/>
              </a:ext>
            </a:extLst>
          </p:cNvPr>
          <p:cNvSpPr txBox="1"/>
          <p:nvPr/>
        </p:nvSpPr>
        <p:spPr>
          <a:xfrm>
            <a:off x="6446520" y="3619500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ĐÀM THOẠI</a:t>
            </a:r>
          </a:p>
        </p:txBody>
      </p:sp>
    </p:spTree>
    <p:extLst>
      <p:ext uri="{BB962C8B-B14F-4D97-AF65-F5344CB8AC3E}">
        <p14:creationId xmlns:p14="http://schemas.microsoft.com/office/powerpoint/2010/main" val="2148680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  <p:sndAc>
          <p:stSnd>
            <p:snd r:embed="rId4" name="bomb.wav"/>
          </p:stSnd>
        </p:sndAc>
      </p:transition>
    </mc:Choice>
    <mc:Fallback xmlns="">
      <p:transition spd="slow" advClick="0">
        <p:fade/>
        <p:sndAc>
          <p:stSnd>
            <p:snd r:embed="rId7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660CC-11C6-6E28-3585-D4B0B0B3B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D3E586-2191-4EB4-8A1F-1EB346644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31173"/>
            <a:ext cx="17739360" cy="10287000"/>
          </a:xfrm>
          <a:prstGeom prst="rect">
            <a:avLst/>
          </a:prstGeom>
        </p:spPr>
      </p:pic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AAA92F20-11DC-EED0-BC89-EB47F60BF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842557-EDFD-0F5E-9D23-B651A6DC7340}"/>
              </a:ext>
            </a:extLst>
          </p:cNvPr>
          <p:cNvSpPr txBox="1"/>
          <p:nvPr/>
        </p:nvSpPr>
        <p:spPr>
          <a:xfrm>
            <a:off x="2819400" y="2884129"/>
            <a:ext cx="1287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Các con vừa nghe cô kể câu chuyện gì?</a:t>
            </a:r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71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  <p:sndAc>
          <p:stSnd>
            <p:snd r:embed="rId4" name="bomb.wav"/>
          </p:stSnd>
        </p:sndAc>
      </p:transition>
    </mc:Choice>
    <mc:Fallback xmlns="">
      <p:transition spd="slow" advClick="0">
        <p:fade/>
        <p:sndAc>
          <p:stSnd>
            <p:snd r:embed="rId7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DA6A">
                <a:alpha val="100000"/>
              </a:srgbClr>
            </a:gs>
            <a:gs pos="100000">
              <a:srgbClr val="FFF7D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58400" y="723900"/>
            <a:ext cx="7707649" cy="9317785"/>
          </a:xfrm>
          <a:custGeom>
            <a:avLst/>
            <a:gdLst/>
            <a:ahLst/>
            <a:cxnLst/>
            <a:rect l="l" t="t" r="r" b="b"/>
            <a:pathLst>
              <a:path w="7707649" h="9317785">
                <a:moveTo>
                  <a:pt x="0" y="0"/>
                </a:moveTo>
                <a:lnTo>
                  <a:pt x="7707649" y="0"/>
                </a:lnTo>
                <a:lnTo>
                  <a:pt x="7707649" y="9317784"/>
                </a:lnTo>
                <a:lnTo>
                  <a:pt x="0" y="9317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910" b="-14169"/>
            </a:stretch>
          </a:blipFill>
        </p:spPr>
      </p:sp>
      <p:sp>
        <p:nvSpPr>
          <p:cNvPr id="3" name="Rectangle 2"/>
          <p:cNvSpPr/>
          <p:nvPr/>
        </p:nvSpPr>
        <p:spPr>
          <a:xfrm>
            <a:off x="1752600" y="2324100"/>
            <a:ext cx="9144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0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Truyện : </a:t>
            </a:r>
            <a:endParaRPr lang="vi-VN" sz="8000" b="1" dirty="0">
              <a:solidFill>
                <a:srgbClr val="1800AD"/>
              </a:solidFill>
              <a:latin typeface="Noto Sans Bold"/>
              <a:ea typeface="Noto Sans Bold"/>
              <a:cs typeface="Noto Sans Bold"/>
              <a:sym typeface="Noto Sans Bold"/>
            </a:endParaRPr>
          </a:p>
          <a:p>
            <a:pPr algn="ctr"/>
            <a:r>
              <a:rPr lang="en-US" sz="8000" b="1" dirty="0">
                <a:solidFill>
                  <a:srgbClr val="1800AD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Anh em nhà thỏ</a:t>
            </a:r>
            <a:endParaRPr lang="en-US" sz="8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BFF77-0FCA-CB27-AA1B-4D4CF10F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C6569F-E12A-9221-5A12-BECFCE4512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8113"/>
            <a:ext cx="17739360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3C1450-62FF-6CD9-D155-C5429EEB5EE8}"/>
              </a:ext>
            </a:extLst>
          </p:cNvPr>
          <p:cNvSpPr txBox="1"/>
          <p:nvPr/>
        </p:nvSpPr>
        <p:spPr>
          <a:xfrm>
            <a:off x="2743200" y="2744410"/>
            <a:ext cx="12611100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câu chuyện có những nhân vật nào?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77F610CD-19B3-5301-7738-03E0FC734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0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DA6A">
                <a:alpha val="100000"/>
              </a:srgbClr>
            </a:gs>
            <a:gs pos="100000">
              <a:srgbClr val="FFF7D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66482" y="4018059"/>
            <a:ext cx="6325607" cy="6059125"/>
          </a:xfrm>
          <a:custGeom>
            <a:avLst/>
            <a:gdLst/>
            <a:ahLst/>
            <a:cxnLst/>
            <a:rect l="l" t="t" r="r" b="b"/>
            <a:pathLst>
              <a:path w="6325607" h="6059125">
                <a:moveTo>
                  <a:pt x="0" y="0"/>
                </a:moveTo>
                <a:lnTo>
                  <a:pt x="6325607" y="0"/>
                </a:lnTo>
                <a:lnTo>
                  <a:pt x="6325607" y="6059125"/>
                </a:lnTo>
                <a:lnTo>
                  <a:pt x="0" y="6059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47" r="-31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12492" y="2658326"/>
            <a:ext cx="4301652" cy="6896436"/>
          </a:xfrm>
          <a:custGeom>
            <a:avLst/>
            <a:gdLst/>
            <a:ahLst/>
            <a:cxnLst/>
            <a:rect l="l" t="t" r="r" b="b"/>
            <a:pathLst>
              <a:path w="4301652" h="6896436">
                <a:moveTo>
                  <a:pt x="0" y="0"/>
                </a:moveTo>
                <a:lnTo>
                  <a:pt x="4301652" y="0"/>
                </a:lnTo>
                <a:lnTo>
                  <a:pt x="4301652" y="6896436"/>
                </a:lnTo>
                <a:lnTo>
                  <a:pt x="0" y="6896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3400" y="647700"/>
            <a:ext cx="5664073" cy="8496109"/>
          </a:xfrm>
          <a:custGeom>
            <a:avLst/>
            <a:gdLst/>
            <a:ahLst/>
            <a:cxnLst/>
            <a:rect l="l" t="t" r="r" b="b"/>
            <a:pathLst>
              <a:path w="5664073" h="8496109">
                <a:moveTo>
                  <a:pt x="0" y="0"/>
                </a:moveTo>
                <a:lnTo>
                  <a:pt x="5664073" y="0"/>
                </a:lnTo>
                <a:lnTo>
                  <a:pt x="5664073" y="8496109"/>
                </a:lnTo>
                <a:lnTo>
                  <a:pt x="0" y="84961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C6EBB44-BCDD-6B1A-81EF-2650092F625F}"/>
              </a:ext>
            </a:extLst>
          </p:cNvPr>
          <p:cNvSpPr/>
          <p:nvPr/>
        </p:nvSpPr>
        <p:spPr>
          <a:xfrm flipH="1">
            <a:off x="11945775" y="365020"/>
            <a:ext cx="4567020" cy="3893384"/>
          </a:xfrm>
          <a:custGeom>
            <a:avLst/>
            <a:gdLst/>
            <a:ahLst/>
            <a:cxnLst/>
            <a:rect l="l" t="t" r="r" b="b"/>
            <a:pathLst>
              <a:path w="4567020" h="3893384">
                <a:moveTo>
                  <a:pt x="4567020" y="0"/>
                </a:moveTo>
                <a:lnTo>
                  <a:pt x="0" y="0"/>
                </a:lnTo>
                <a:lnTo>
                  <a:pt x="0" y="3893385"/>
                </a:lnTo>
                <a:lnTo>
                  <a:pt x="4567020" y="3893385"/>
                </a:lnTo>
                <a:lnTo>
                  <a:pt x="456702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BFF77-0FCA-CB27-AA1B-4D4CF10F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C6569F-E12A-9221-5A12-BECFCE4512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8113"/>
            <a:ext cx="17739360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3C1450-62FF-6CD9-D155-C5429EEB5EE8}"/>
              </a:ext>
            </a:extLst>
          </p:cNvPr>
          <p:cNvSpPr txBox="1"/>
          <p:nvPr/>
        </p:nvSpPr>
        <p:spPr>
          <a:xfrm>
            <a:off x="2895600" y="3407287"/>
            <a:ext cx="126111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 mẹ dặn các con điều gì?</a:t>
            </a:r>
          </a:p>
        </p:txBody>
      </p:sp>
      <p:pic>
        <p:nvPicPr>
          <p:cNvPr id="2" name="Đồng Hồ Bấm Giờ Rung Chuông Vàng (mp3cut.net)">
            <a:hlinkClick r:id="" action="ppaction://media"/>
            <a:extLst>
              <a:ext uri="{FF2B5EF4-FFF2-40B4-BE49-F238E27FC236}">
                <a16:creationId xmlns:a16="http://schemas.microsoft.com/office/drawing/2014/main" id="{77F610CD-19B3-5301-7738-03E0FC734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9400" y="72771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43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1503</TotalTime>
  <Words>173</Words>
  <Application>Microsoft Office PowerPoint</Application>
  <PresentationFormat>Custom</PresentationFormat>
  <Paragraphs>18</Paragraphs>
  <Slides>18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Times New Roman</vt:lpstr>
      <vt:lpstr>DejaVu Serif Bold</vt:lpstr>
      <vt:lpstr>Arial</vt:lpstr>
      <vt:lpstr>Dancing Script Bold</vt:lpstr>
      <vt:lpstr>Calibri Light</vt:lpstr>
      <vt:lpstr>Calibri</vt:lpstr>
      <vt:lpstr>Noto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</dc:title>
  <cp:lastModifiedBy>Administrator</cp:lastModifiedBy>
  <cp:revision>22</cp:revision>
  <dcterms:created xsi:type="dcterms:W3CDTF">2006-08-16T00:00:00Z</dcterms:created>
  <dcterms:modified xsi:type="dcterms:W3CDTF">2026-06-04T12:23:06Z</dcterms:modified>
  <dc:identifier>DAG4GLPeaUM</dc:identifier>
</cp:coreProperties>
</file>