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83" r:id="rId3"/>
    <p:sldId id="271" r:id="rId4"/>
    <p:sldId id="284" r:id="rId5"/>
    <p:sldId id="272" r:id="rId6"/>
    <p:sldId id="286" r:id="rId7"/>
    <p:sldId id="285" r:id="rId8"/>
    <p:sldId id="287" r:id="rId9"/>
    <p:sldId id="288" r:id="rId10"/>
    <p:sldId id="277" r:id="rId11"/>
    <p:sldId id="289" r:id="rId12"/>
    <p:sldId id="290" r:id="rId13"/>
    <p:sldId id="291" r:id="rId14"/>
    <p:sldId id="292" r:id="rId15"/>
    <p:sldId id="293" r:id="rId16"/>
    <p:sldId id="273" r:id="rId17"/>
    <p:sldId id="267" r:id="rId18"/>
    <p:sldId id="27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73" d="100"/>
          <a:sy n="73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3">
            <a:extLst>
              <a:ext uri="{FF2B5EF4-FFF2-40B4-BE49-F238E27FC236}">
                <a16:creationId xmlns:a16="http://schemas.microsoft.com/office/drawing/2014/main" id="{11A967D7-11E3-4855-A5D6-385267D5A902}"/>
              </a:ext>
            </a:extLst>
          </p:cNvPr>
          <p:cNvSpPr/>
          <p:nvPr/>
        </p:nvSpPr>
        <p:spPr>
          <a:xfrm>
            <a:off x="0" y="4664075"/>
            <a:ext cx="1220046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grpSp>
        <p:nvGrpSpPr>
          <p:cNvPr id="5" name="Group 15">
            <a:extLst>
              <a:ext uri="{FF2B5EF4-FFF2-40B4-BE49-F238E27FC236}">
                <a16:creationId xmlns:a16="http://schemas.microsoft.com/office/drawing/2014/main" id="{5DCFF1AC-A197-442E-BB60-68E5A27C0354}"/>
              </a:ext>
            </a:extLst>
          </p:cNvPr>
          <p:cNvGrpSpPr>
            <a:grpSpLocks/>
          </p:cNvGrpSpPr>
          <p:nvPr/>
        </p:nvGrpSpPr>
        <p:grpSpPr bwMode="auto">
          <a:xfrm>
            <a:off x="-4233" y="4953000"/>
            <a:ext cx="12196233" cy="1911350"/>
            <a:chOff x="-3765" y="4832896"/>
            <a:chExt cx="9147765" cy="2032192"/>
          </a:xfrm>
        </p:grpSpPr>
        <p:sp>
          <p:nvSpPr>
            <p:cNvPr id="6" name="Freeform 15">
              <a:extLst>
                <a:ext uri="{FF2B5EF4-FFF2-40B4-BE49-F238E27FC236}">
                  <a16:creationId xmlns:a16="http://schemas.microsoft.com/office/drawing/2014/main" id="{DF6D78D6-920C-4C9C-BDF7-D1BBC413F44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1800"/>
            </a:p>
          </p:txBody>
        </p:sp>
        <p:sp>
          <p:nvSpPr>
            <p:cNvPr id="7" name="Freeform 18">
              <a:extLst>
                <a:ext uri="{FF2B5EF4-FFF2-40B4-BE49-F238E27FC236}">
                  <a16:creationId xmlns:a16="http://schemas.microsoft.com/office/drawing/2014/main" id="{D8DF9041-E59F-4A65-8235-2D5CB3DE5AB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2147483646 w 5760"/>
                <a:gd name="T3" fmla="*/ 0 h 528"/>
                <a:gd name="T4" fmla="*/ 2147483646 w 5760"/>
                <a:gd name="T5" fmla="*/ 2147483646 h 528"/>
                <a:gd name="T6" fmla="*/ 2147483646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n-US" sz="1800"/>
            </a:p>
          </p:txBody>
        </p:sp>
        <p:sp>
          <p:nvSpPr>
            <p:cNvPr id="8" name="Freeform 18">
              <a:extLst>
                <a:ext uri="{FF2B5EF4-FFF2-40B4-BE49-F238E27FC236}">
                  <a16:creationId xmlns:a16="http://schemas.microsoft.com/office/drawing/2014/main" id="{00557880-E974-40E2-A2D3-DDD79F5A58C9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en-US" sz="1800"/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560F9BB-6327-4F5F-BFC8-57DC63A0DAD3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1" name="Date Placeholder 29">
            <a:extLst>
              <a:ext uri="{FF2B5EF4-FFF2-40B4-BE49-F238E27FC236}">
                <a16:creationId xmlns:a16="http://schemas.microsoft.com/office/drawing/2014/main" id="{198F03CA-39E2-49E9-89AF-C7D913311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18">
            <a:extLst>
              <a:ext uri="{FF2B5EF4-FFF2-40B4-BE49-F238E27FC236}">
                <a16:creationId xmlns:a16="http://schemas.microsoft.com/office/drawing/2014/main" id="{47B6C6E6-55F8-41C7-8396-A08F4A25B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26">
            <a:extLst>
              <a:ext uri="{FF2B5EF4-FFF2-40B4-BE49-F238E27FC236}">
                <a16:creationId xmlns:a16="http://schemas.microsoft.com/office/drawing/2014/main" id="{2FEA4CD7-2150-466C-9814-4BEDBB2CB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15BA00C9-0CB0-43C7-801C-14372D2A85F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3892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1DA2DA45-9C66-42B1-865A-5602C1B16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43FB9FBE-0C91-4A1E-9D88-77FEA2B7D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D0B31245-D1B6-41C9-ACB0-B5AFB1D90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35DFF-FA61-4FE8-B6F8-8CA0094800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7363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51176246-659D-4EBF-91A3-CFB3D5AC8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0356F19D-C7D4-482F-9DA8-B070836ED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7C09E515-0BBF-41D9-8155-E8A780175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5D1F20-219C-48C0-B4DA-6E85F75EDC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6844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36BD5FC-4C24-4031-8A35-50A6FF1019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42774E-6332-48A3-BF1C-5BA5FF383F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AB11820-571A-47AE-B96C-A513F800F0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62057A-C7C9-4ABD-86D9-B3FD91A2FA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098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8120DF-B8F1-4545-9E6E-4DE53B30F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DEA54A2-5903-42F1-89FD-ADD03124ECC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2600125-DF01-4F19-A6CD-55602B49DEA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5FE6A-D329-476B-B0C5-A5FFC32846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5349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D0E436-2526-498C-9063-F4E8E5B8DD8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CB0CF8-5E87-49EF-B6BA-C846732F867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52A914C-1ECC-48C9-9726-93735E3121B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76752-F9F1-4C28-A489-C1C62B2C8B6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87011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D66F7E9-B848-479B-9FBC-2E0B3EDF3F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F27AB07-D344-4B96-B061-84A6850C9AC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87A15B-6159-438C-B14A-04BE78F6ED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66821D-6982-4349-A005-EEF8A37044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42353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8C05910-8503-4919-A407-D59F00BB01D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BD7D196-066A-4F47-A561-C0EEBC5829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DD3D7CE-7801-4EDF-A3A3-0E46EE2AC14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618398-B13E-4EBE-9753-A2516BE3C0A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79339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07D4476-81AB-49BD-814E-6BF9D170BB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83332EE-4AAC-4328-AAB0-09DEEE2815B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7AEE189-AAB8-4EB0-BC5A-111ADAB35A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B1BC6-1017-454B-B72E-CE29318AE2F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57966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E63BCE6-909A-4595-9508-46D433A0E6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3CB7521-343C-4DD5-AFE8-6B46A6233E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DDD006-9265-4854-AD65-7CBCCC88188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2CF056-8BD9-454F-874D-C2AC853D4D2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611103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2883EC-ADF8-4064-B0B2-0528EB982A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8521929-29CD-456E-AA39-5C03B81C6F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85425A-6DAA-476B-8915-1A8C838CAE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8E4A7B-9A9C-48C6-B4B2-893037BF020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0807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9">
            <a:extLst>
              <a:ext uri="{FF2B5EF4-FFF2-40B4-BE49-F238E27FC236}">
                <a16:creationId xmlns:a16="http://schemas.microsoft.com/office/drawing/2014/main" id="{8B1CA398-F00A-49A5-9388-A1A7D7FC4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>
            <a:extLst>
              <a:ext uri="{FF2B5EF4-FFF2-40B4-BE49-F238E27FC236}">
                <a16:creationId xmlns:a16="http://schemas.microsoft.com/office/drawing/2014/main" id="{81309819-277A-4A14-AE3E-2F6ABBC1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>
            <a:extLst>
              <a:ext uri="{FF2B5EF4-FFF2-40B4-BE49-F238E27FC236}">
                <a16:creationId xmlns:a16="http://schemas.microsoft.com/office/drawing/2014/main" id="{14E9C8BA-5106-44C0-A2ED-E4E00A5FF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CE7E66-A92E-4675-A62C-0DFC088CA3B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726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09E003D-89DB-4D43-8907-AABB7D77FE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688058-6383-4D7B-A9EF-FE1392AC0D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CDD3445-BD74-4908-9E2B-2D7CF04C623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540472-AC4B-4ED1-80AE-BF280D2556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77780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71331AB-E4C0-48BC-95A1-A3F3CE59B8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7D7FE81-7FFB-4B67-BECD-785A0DD0315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F03E37-7688-4C2C-8F6F-65CA2F4C20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D1529D-6C69-425A-B2DB-1523737013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605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52204C5-A86E-4F1E-86C0-081EE64A4DC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7D94E71-8E30-4F15-890F-5F502DB9D8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C8C6C2-5E15-4EB5-9D67-78C0AD1D96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C7EBB-8E79-40AC-AFFF-A706E73B9E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090187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926D0A7-1493-4B62-A784-3D5BDD4BB1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58C66CC-B948-44F8-9B15-4AABC460E8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54E5737-AD5A-4E48-9EAE-1A5932B31E6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F543E-2F7F-448D-821C-7B77BB7891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5550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10">
            <a:extLst>
              <a:ext uri="{FF2B5EF4-FFF2-40B4-BE49-F238E27FC236}">
                <a16:creationId xmlns:a16="http://schemas.microsoft.com/office/drawing/2014/main" id="{4B19CC6D-74DE-4766-B5AD-306734706B6A}"/>
              </a:ext>
            </a:extLst>
          </p:cNvPr>
          <p:cNvSpPr/>
          <p:nvPr/>
        </p:nvSpPr>
        <p:spPr>
          <a:xfrm>
            <a:off x="4849284" y="3005138"/>
            <a:ext cx="243416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5" name="Chevron 11">
            <a:extLst>
              <a:ext uri="{FF2B5EF4-FFF2-40B4-BE49-F238E27FC236}">
                <a16:creationId xmlns:a16="http://schemas.microsoft.com/office/drawing/2014/main" id="{4C5C87F6-FC8B-431A-A28B-3642CBBF3532}"/>
              </a:ext>
            </a:extLst>
          </p:cNvPr>
          <p:cNvSpPr/>
          <p:nvPr/>
        </p:nvSpPr>
        <p:spPr>
          <a:xfrm>
            <a:off x="4599518" y="3005138"/>
            <a:ext cx="24553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5A230E03-64E3-46C3-B481-BD5D01950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374EA34-792F-4E63-A9F6-EED66406F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1E05257-B189-49D9-A05D-3282C47D7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0B047-FB55-48FC-AD14-A1C47604741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03561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FA432C-29EE-4D4B-A779-3EEFE0BA9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AD41A1-9289-4D4E-BA8F-AF9A2659E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BD3657-C15B-4648-A266-C6B85F0C8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1C2B7-8162-4A0C-B3C1-4FA80325E3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178530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EB1509-04C4-4925-AC79-95325E423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317A29-D484-46F7-B824-5D90B1DFE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2F012F-3347-45FE-BF12-6CF8A147A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21370-52A8-4C3F-AC8B-0448F180B9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09378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2EAD3-C008-4465-A6A6-001C134D3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9AD7BC-83E5-4264-8AFE-E0E806745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B52AFE-3D35-4F6B-A2F2-4B2959A8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170E84-F99E-4AD0-914F-9EA22DD55F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086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>
            <a:extLst>
              <a:ext uri="{FF2B5EF4-FFF2-40B4-BE49-F238E27FC236}">
                <a16:creationId xmlns:a16="http://schemas.microsoft.com/office/drawing/2014/main" id="{F00B9F69-E0BB-4C33-99C3-20A47086D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>
            <a:extLst>
              <a:ext uri="{FF2B5EF4-FFF2-40B4-BE49-F238E27FC236}">
                <a16:creationId xmlns:a16="http://schemas.microsoft.com/office/drawing/2014/main" id="{F967296F-539B-4C15-800C-EA255C3C6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>
            <a:extLst>
              <a:ext uri="{FF2B5EF4-FFF2-40B4-BE49-F238E27FC236}">
                <a16:creationId xmlns:a16="http://schemas.microsoft.com/office/drawing/2014/main" id="{A23B8C71-65ED-445A-876D-F4CAF9FB1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2141D-8EBA-49A2-81C8-5616372C6F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836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ED6A58-73DB-43C6-B16D-2B6D254FF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0AEB3C-FAB3-47B7-990C-13D9EF748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69D92-00C4-429E-960B-177D7C92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BBBD86-0933-4E42-83A0-AC0D5965EB7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98610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10">
            <a:extLst>
              <a:ext uri="{FF2B5EF4-FFF2-40B4-BE49-F238E27FC236}">
                <a16:creationId xmlns:a16="http://schemas.microsoft.com/office/drawing/2014/main" id="{1C1E0302-A582-4420-B3D8-D296C6800B56}"/>
              </a:ext>
            </a:extLst>
          </p:cNvPr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6" name="Freeform 15">
            <a:extLst>
              <a:ext uri="{FF2B5EF4-FFF2-40B4-BE49-F238E27FC236}">
                <a16:creationId xmlns:a16="http://schemas.microsoft.com/office/drawing/2014/main" id="{CFD6D09D-32D3-4A99-9AA1-AF595F15A175}"/>
              </a:ext>
            </a:extLst>
          </p:cNvPr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077ED3B1-3FFD-4349-BF1F-9A00D03DA17F}"/>
              </a:ext>
            </a:extLst>
          </p:cNvPr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B73B19E-4011-4819-B799-6A56FD7A6A10}"/>
              </a:ext>
            </a:extLst>
          </p:cNvPr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18">
            <a:extLst>
              <a:ext uri="{FF2B5EF4-FFF2-40B4-BE49-F238E27FC236}">
                <a16:creationId xmlns:a16="http://schemas.microsoft.com/office/drawing/2014/main" id="{4F7F9CB1-EBD1-4650-9A2F-76FBF298645E}"/>
              </a:ext>
            </a:extLst>
          </p:cNvPr>
          <p:cNvSpPr/>
          <p:nvPr/>
        </p:nvSpPr>
        <p:spPr>
          <a:xfrm>
            <a:off x="11552768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10" name="Chevron 19">
            <a:extLst>
              <a:ext uri="{FF2B5EF4-FFF2-40B4-BE49-F238E27FC236}">
                <a16:creationId xmlns:a16="http://schemas.microsoft.com/office/drawing/2014/main" id="{0877BA57-971B-4F34-88F6-301BD40D7354}"/>
              </a:ext>
            </a:extLst>
          </p:cNvPr>
          <p:cNvSpPr/>
          <p:nvPr/>
        </p:nvSpPr>
        <p:spPr>
          <a:xfrm>
            <a:off x="11303001" y="4987925"/>
            <a:ext cx="243417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Date Placeholder 4">
            <a:extLst>
              <a:ext uri="{FF2B5EF4-FFF2-40B4-BE49-F238E27FC236}">
                <a16:creationId xmlns:a16="http://schemas.microsoft.com/office/drawing/2014/main" id="{133E5CFD-4678-4C28-BC29-4E8DC5C07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CEB09AC3-5737-4DB0-8230-4160F5BDE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6">
            <a:extLst>
              <a:ext uri="{FF2B5EF4-FFF2-40B4-BE49-F238E27FC236}">
                <a16:creationId xmlns:a16="http://schemas.microsoft.com/office/drawing/2014/main" id="{6AA308BE-4DF6-4DE7-B5A8-008FC9882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2C563-9FF0-4D54-A055-8B17FF2AD2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6003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>
            <a:extLst>
              <a:ext uri="{FF2B5EF4-FFF2-40B4-BE49-F238E27FC236}">
                <a16:creationId xmlns:a16="http://schemas.microsoft.com/office/drawing/2014/main" id="{7A1EC709-B10A-4688-A2B1-964FC7FB1753}"/>
              </a:ext>
            </a:extLst>
          </p:cNvPr>
          <p:cNvSpPr>
            <a:spLocks/>
          </p:cNvSpPr>
          <p:nvPr/>
        </p:nvSpPr>
        <p:spPr bwMode="auto">
          <a:xfrm>
            <a:off x="954617" y="5002214"/>
            <a:ext cx="5069416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sz="1800"/>
          </a:p>
        </p:txBody>
      </p:sp>
      <p:sp>
        <p:nvSpPr>
          <p:cNvPr id="1027" name="Freeform 11">
            <a:extLst>
              <a:ext uri="{FF2B5EF4-FFF2-40B4-BE49-F238E27FC236}">
                <a16:creationId xmlns:a16="http://schemas.microsoft.com/office/drawing/2014/main" id="{657FE2C2-2411-44CC-919E-51BFED138F07}"/>
              </a:ext>
            </a:extLst>
          </p:cNvPr>
          <p:cNvSpPr>
            <a:spLocks/>
          </p:cNvSpPr>
          <p:nvPr/>
        </p:nvSpPr>
        <p:spPr bwMode="auto">
          <a:xfrm>
            <a:off x="-71966" y="5784850"/>
            <a:ext cx="5069417" cy="838200"/>
          </a:xfrm>
          <a:custGeom>
            <a:avLst/>
            <a:gdLst>
              <a:gd name="T0" fmla="*/ 0 w 5760"/>
              <a:gd name="T1" fmla="*/ 0 h 528"/>
              <a:gd name="T2" fmla="*/ 2147483646 w 5760"/>
              <a:gd name="T3" fmla="*/ 0 h 528"/>
              <a:gd name="T4" fmla="*/ 2147483646 w 5760"/>
              <a:gd name="T5" fmla="*/ 2147483646 h 528"/>
              <a:gd name="T6" fmla="*/ 2147483646 w 5760"/>
              <a:gd name="T7" fmla="*/ 0 h 528"/>
              <a:gd name="T8" fmla="*/ 0 60000 65536"/>
              <a:gd name="T9" fmla="*/ 0 60000 65536"/>
              <a:gd name="T10" fmla="*/ 0 60000 65536"/>
              <a:gd name="T11" fmla="*/ 0 60000 65536"/>
              <a:gd name="T12" fmla="*/ 0 w 5760"/>
              <a:gd name="T13" fmla="*/ 0 h 528"/>
              <a:gd name="T14" fmla="*/ 5760 w 5760"/>
              <a:gd name="T15" fmla="*/ 528 h 52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E203441C-503E-471D-91F7-138631239524}"/>
              </a:ext>
            </a:extLst>
          </p:cNvPr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180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5674DC6-0C43-4A80-AB0F-0455B058494F}"/>
              </a:ext>
            </a:extLst>
          </p:cNvPr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153708AC-3158-4328-BE78-E7FEC1462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33" name="Text Placeholder 29">
            <a:extLst>
              <a:ext uri="{FF2B5EF4-FFF2-40B4-BE49-F238E27FC236}">
                <a16:creationId xmlns:a16="http://schemas.microsoft.com/office/drawing/2014/main" id="{ECD13DAE-07C8-4F29-ADAD-82CF83B667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09600" y="1481138"/>
            <a:ext cx="10972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9C9D1708-AD33-4EAF-82D1-86ED682514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970433" y="6408739"/>
            <a:ext cx="2559051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>
            <a:extLst>
              <a:ext uri="{FF2B5EF4-FFF2-40B4-BE49-F238E27FC236}">
                <a16:creationId xmlns:a16="http://schemas.microsoft.com/office/drawing/2014/main" id="{4790B635-B00A-4121-A750-62EB46BE9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839884" y="6408739"/>
            <a:ext cx="3134783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ED914E16-6209-4F96-BD4E-A000A2F4EF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29484" y="6408739"/>
            <a:ext cx="488949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56DB7AE4-D14F-4918-A0FA-96D142B47A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4471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66FF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3D0A7BE4-17E5-43EB-A1A8-B25297623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BCBA2E-3732-4546-82D9-40BC50CA53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488CE483-E323-457E-98DB-09CAC7F6D28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B126522-FCB6-4F62-98CA-9BA6EDAFF30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62DF28D4-8B1A-415E-B460-9B21FEAB7C1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F3E0CCD-CBC0-45EF-BE9A-6EF459F363C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865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file:///C:\Users\Admin\Desktop\Nhac-nen-ke-chuyen-cuc-hay-www_nhacchuongvui_com.mp3" TargetMode="External"/><Relationship Id="rId1" Type="http://schemas.openxmlformats.org/officeDocument/2006/relationships/audio" Target="file:///C:\Users\Admin\Desktop\MotConVit-BeMinhVy-6898418.mp3" TargetMode="External"/><Relationship Id="rId6" Type="http://schemas.openxmlformats.org/officeDocument/2006/relationships/image" Target="../media/image5.gif"/><Relationship Id="rId5" Type="http://schemas.openxmlformats.org/officeDocument/2006/relationships/hyperlink" Target="http://www.wretch.cc/album/show.php?i=jao8825252&amp;b=1479&amp;f=1165109143&amp;p=257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E1DF113-2DDC-41B6-9824-BE447B000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314" y="1428751"/>
            <a:ext cx="744378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LĨNH VỰC PHÁT TRIỂN NGÔN NGỮ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8541D56-82D0-4956-BCAA-868B44578A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5439" y="125414"/>
            <a:ext cx="6597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H" panose="020B7200000000000000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</a:t>
            </a:r>
            <a:r>
              <a:rPr lang="en-US" alt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MẦM NON </a:t>
            </a:r>
            <a:r>
              <a:rPr lang="en-US" alt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 HỒNG B</a:t>
            </a:r>
            <a:endParaRPr lang="en-US" alt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C605109-5535-4F4C-BD6E-0DBA348E331F}"/>
              </a:ext>
            </a:extLst>
          </p:cNvPr>
          <p:cNvSpPr/>
          <p:nvPr/>
        </p:nvSpPr>
        <p:spPr>
          <a:xfrm>
            <a:off x="1752601" y="2328656"/>
            <a:ext cx="8686799" cy="1177245"/>
          </a:xfrm>
          <a:prstGeom prst="rect">
            <a:avLst/>
          </a:prstGeom>
          <a:noFill/>
        </p:spPr>
        <p:txBody>
          <a:bodyPr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spc="38" dirty="0">
                <a:ln w="11430"/>
                <a:gradFill>
                  <a:gsLst>
                    <a:gs pos="25000">
                      <a:srgbClr val="DA1F28">
                        <a:satMod val="155000"/>
                      </a:srgbClr>
                    </a:gs>
                    <a:gs pos="100000">
                      <a:srgbClr val="DA1F28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THƠ: XE CHỮA CHÁY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800" b="1" spc="38" dirty="0">
              <a:ln w="11430"/>
              <a:gradFill>
                <a:gsLst>
                  <a:gs pos="25000">
                    <a:srgbClr val="336699">
                      <a:satMod val="155000"/>
                    </a:srgbClr>
                  </a:gs>
                  <a:gs pos="100000">
                    <a:srgbClr val="336699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ahoma" panose="020B0604030504040204" pitchFamily="34" charset="0"/>
            </a:endParaRP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A24D7133-2028-49C6-9810-3CAB819011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0460" y="3636835"/>
            <a:ext cx="7488237" cy="1277914"/>
          </a:xfrm>
          <a:prstGeom prst="rect">
            <a:avLst/>
          </a:prstGeom>
          <a:noFill/>
          <a:ln w="31750">
            <a:solidFill>
              <a:schemeClr val="accent4"/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pPr algn="ctr" fontAlgn="base">
              <a:lnSpc>
                <a:spcPct val="114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viên: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Minh </a:t>
            </a:r>
            <a:r>
              <a:rPr lang="en-US" sz="3600" b="1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Ngọc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400" b="1" u="sng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MotConVit-BeMinhVy-6898418.mp3">
            <a:hlinkClick r:id="" action="ppaction://media"/>
            <a:extLst>
              <a:ext uri="{FF2B5EF4-FFF2-40B4-BE49-F238E27FC236}">
                <a16:creationId xmlns:a16="http://schemas.microsoft.com/office/drawing/2014/main" id="{4FB0A1A0-9016-4701-9C8D-96D4EDF38594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550" y="7016750"/>
            <a:ext cx="4000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Nhac-nen-ke-chuyen-cuc-hay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4456447B-C00E-481D-8B76-D49E17D78A21}"/>
              </a:ext>
            </a:extLst>
          </p:cNvPr>
          <p:cNvPicPr>
            <a:picLocks noRot="1" noChangeAspect="1"/>
          </p:cNvPicPr>
          <p:nvPr>
            <a:audioFile r:link="rId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2713" y="7097713"/>
            <a:ext cx="436562" cy="43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7" descr="下一張(熱鍵:c)">
            <a:hlinkClick r:id="rId5"/>
            <a:extLst>
              <a:ext uri="{FF2B5EF4-FFF2-40B4-BE49-F238E27FC236}">
                <a16:creationId xmlns:a16="http://schemas.microsoft.com/office/drawing/2014/main" id="{7A2C2CDB-8E1E-44B3-9AD6-F4C110CC8C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448927" y="-521155"/>
            <a:ext cx="7429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2" descr="下一張(熱鍵:c)">
            <a:hlinkClick r:id="rId5"/>
            <a:extLst>
              <a:ext uri="{FF2B5EF4-FFF2-40B4-BE49-F238E27FC236}">
                <a16:creationId xmlns:a16="http://schemas.microsoft.com/office/drawing/2014/main" id="{2EC27545-FFD9-4790-A311-8A963339F1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8571" y="2903548"/>
            <a:ext cx="7429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0" descr="下一張(熱鍵:c)">
            <a:hlinkClick r:id="rId5"/>
            <a:extLst>
              <a:ext uri="{FF2B5EF4-FFF2-40B4-BE49-F238E27FC236}">
                <a16:creationId xmlns:a16="http://schemas.microsoft.com/office/drawing/2014/main" id="{F61EC2A9-21DE-47DF-91B0-E48716E98F6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190" y="3231357"/>
            <a:ext cx="742951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0" descr="下一張(熱鍵:c)">
            <a:hlinkClick r:id="rId5"/>
            <a:extLst>
              <a:ext uri="{FF2B5EF4-FFF2-40B4-BE49-F238E27FC236}">
                <a16:creationId xmlns:a16="http://schemas.microsoft.com/office/drawing/2014/main" id="{7037B532-089C-497E-B1D3-47F324C173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1" y="5364163"/>
            <a:ext cx="7429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10" descr="下一張(熱鍵:c)">
            <a:hlinkClick r:id="rId5"/>
            <a:extLst>
              <a:ext uri="{FF2B5EF4-FFF2-40B4-BE49-F238E27FC236}">
                <a16:creationId xmlns:a16="http://schemas.microsoft.com/office/drawing/2014/main" id="{8DA93054-184B-40A2-8298-F233EE52CC0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189" y="561976"/>
            <a:ext cx="742951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5" name="Picture 1">
            <a:extLst>
              <a:ext uri="{FF2B5EF4-FFF2-40B4-BE49-F238E27FC236}">
                <a16:creationId xmlns:a16="http://schemas.microsoft.com/office/drawing/2014/main" id="{5F284A85-78F6-49F6-9F27-AE1153F3B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-39191"/>
            <a:ext cx="1730375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">
            <a:extLst>
              <a:ext uri="{FF2B5EF4-FFF2-40B4-BE49-F238E27FC236}">
                <a16:creationId xmlns:a16="http://schemas.microsoft.com/office/drawing/2014/main" id="{CC926AB2-C0A1-4B76-A797-E415C2D07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1" y="6226175"/>
            <a:ext cx="1731963" cy="74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3">
            <a:extLst>
              <a:ext uri="{FF2B5EF4-FFF2-40B4-BE49-F238E27FC236}">
                <a16:creationId xmlns:a16="http://schemas.microsoft.com/office/drawing/2014/main" id="{D1B4ACE5-7628-413B-B04E-1BE48EABAE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8038" y="6226175"/>
            <a:ext cx="1731962" cy="74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8" name="Picture 6">
            <a:extLst>
              <a:ext uri="{FF2B5EF4-FFF2-40B4-BE49-F238E27FC236}">
                <a16:creationId xmlns:a16="http://schemas.microsoft.com/office/drawing/2014/main" id="{2D23FDC1-5DC0-4FB0-B7E3-FC3E89A7BD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8192" y="5966188"/>
            <a:ext cx="1731963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9" name="Picture 16">
            <a:extLst>
              <a:ext uri="{FF2B5EF4-FFF2-40B4-BE49-F238E27FC236}">
                <a16:creationId xmlns:a16="http://schemas.microsoft.com/office/drawing/2014/main" id="{B5F8F268-FE3C-4AE9-8CFD-CCF3FA3A1E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5450" y="955352"/>
            <a:ext cx="744538" cy="173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2" descr="下一張(熱鍵:c)">
            <a:hlinkClick r:id="rId5"/>
            <a:extLst>
              <a:ext uri="{FF2B5EF4-FFF2-40B4-BE49-F238E27FC236}">
                <a16:creationId xmlns:a16="http://schemas.microsoft.com/office/drawing/2014/main" id="{2EC27545-FFD9-4790-A311-8A963339F18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5637" y="4975588"/>
            <a:ext cx="742950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 nodeType="clickPar">
                      <p:stCondLst>
                        <p:cond delay="0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/>
      <p:bldP spid="6" grpId="0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269C0-AF40-40AB-8274-B3D544BFD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8B27AC-A7D3-4111-9FB8-8245763B7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756400"/>
          </a:xfrm>
        </p:spPr>
      </p:pic>
    </p:spTree>
    <p:extLst>
      <p:ext uri="{BB962C8B-B14F-4D97-AF65-F5344CB8AC3E}">
        <p14:creationId xmlns:p14="http://schemas.microsoft.com/office/powerpoint/2010/main" val="1787064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7DCF-BDCD-4E48-ABD8-38557E56D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Mình</a:t>
            </a:r>
            <a:r>
              <a:rPr lang="en-US" sz="4000" dirty="0"/>
              <a:t> </a:t>
            </a:r>
            <a:r>
              <a:rPr lang="en-US" sz="4000" dirty="0" err="1"/>
              <a:t>đỏ</a:t>
            </a:r>
            <a:r>
              <a:rPr lang="en-US" sz="4000" dirty="0"/>
              <a:t> </a:t>
            </a:r>
            <a:r>
              <a:rPr lang="en-US" sz="4000" dirty="0" err="1"/>
              <a:t>nh</a:t>
            </a:r>
            <a:r>
              <a:rPr lang="vi-VN" sz="4000" dirty="0"/>
              <a:t>ư</a:t>
            </a:r>
            <a:r>
              <a:rPr lang="en-US" sz="4000" dirty="0"/>
              <a:t> </a:t>
            </a:r>
            <a:r>
              <a:rPr lang="en-US" sz="4000" dirty="0" err="1"/>
              <a:t>lửa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Bụng</a:t>
            </a:r>
            <a:r>
              <a:rPr lang="en-US" sz="4000" dirty="0"/>
              <a:t> </a:t>
            </a:r>
            <a:r>
              <a:rPr lang="en-US" sz="4000" dirty="0" err="1"/>
              <a:t>ch</a:t>
            </a:r>
            <a:r>
              <a:rPr lang="vi-VN" sz="4000" dirty="0"/>
              <a:t>ư</a:t>
            </a:r>
            <a:r>
              <a:rPr lang="en-US" sz="4000" dirty="0"/>
              <a:t>a n</a:t>
            </a:r>
            <a:r>
              <a:rPr lang="vi-VN" sz="4000" dirty="0"/>
              <a:t>ư</a:t>
            </a:r>
            <a:r>
              <a:rPr lang="en-US" sz="4000" dirty="0" err="1"/>
              <a:t>ớc</a:t>
            </a:r>
            <a:r>
              <a:rPr lang="en-US" sz="4000" dirty="0"/>
              <a:t> </a:t>
            </a:r>
            <a:r>
              <a:rPr lang="en-US" sz="4000" dirty="0" err="1"/>
              <a:t>đầy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A54810-39C1-4F9F-A527-BBCBD8CF2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12067821" cy="5198093"/>
          </a:xfrm>
        </p:spPr>
      </p:pic>
    </p:spTree>
    <p:extLst>
      <p:ext uri="{BB962C8B-B14F-4D97-AF65-F5344CB8AC3E}">
        <p14:creationId xmlns:p14="http://schemas.microsoft.com/office/powerpoint/2010/main" val="2941174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219C8-85F3-4854-95F0-6C792F3B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9172"/>
            <a:ext cx="10972800" cy="1143000"/>
          </a:xfrm>
        </p:spPr>
        <p:txBody>
          <a:bodyPr/>
          <a:lstStyle/>
          <a:p>
            <a:r>
              <a:rPr lang="en-US" sz="4000" dirty="0" err="1"/>
              <a:t>Tôi</a:t>
            </a:r>
            <a:r>
              <a:rPr lang="en-US" sz="4000" dirty="0"/>
              <a:t> </a:t>
            </a:r>
            <a:r>
              <a:rPr lang="en-US" sz="4000" dirty="0" err="1"/>
              <a:t>chạy</a:t>
            </a:r>
            <a:r>
              <a:rPr lang="en-US" sz="4000" dirty="0"/>
              <a:t> </a:t>
            </a:r>
            <a:r>
              <a:rPr lang="en-US" sz="4000" dirty="0" err="1"/>
              <a:t>nh</a:t>
            </a:r>
            <a:r>
              <a:rPr lang="vi-VN" sz="4000" dirty="0"/>
              <a:t>ư</a:t>
            </a:r>
            <a:r>
              <a:rPr lang="en-US" sz="4000" dirty="0"/>
              <a:t> bay</a:t>
            </a:r>
            <a:br>
              <a:rPr lang="en-US" sz="4000" dirty="0"/>
            </a:br>
            <a:r>
              <a:rPr lang="en-US" sz="4000" dirty="0" err="1"/>
              <a:t>Hét</a:t>
            </a:r>
            <a:r>
              <a:rPr lang="en-US" sz="4000" dirty="0"/>
              <a:t> </a:t>
            </a:r>
            <a:r>
              <a:rPr lang="en-US" sz="4000" dirty="0" err="1"/>
              <a:t>vang</a:t>
            </a:r>
            <a:r>
              <a:rPr lang="en-US" sz="4000" dirty="0"/>
              <a:t> đ</a:t>
            </a:r>
            <a:r>
              <a:rPr lang="vi-VN" sz="4000" dirty="0"/>
              <a:t>ư</a:t>
            </a:r>
            <a:r>
              <a:rPr lang="en-US" sz="4000" dirty="0" err="1"/>
              <a:t>ờng</a:t>
            </a:r>
            <a:r>
              <a:rPr lang="en-US" sz="4000" dirty="0"/>
              <a:t> </a:t>
            </a:r>
            <a:r>
              <a:rPr lang="en-US" sz="4000" dirty="0" err="1"/>
              <a:t>phố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E2E6BD-960A-4CDD-ACB2-A7A04AA85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7" y="1377244"/>
            <a:ext cx="12056533" cy="5480755"/>
          </a:xfrm>
        </p:spPr>
      </p:pic>
    </p:spTree>
    <p:extLst>
      <p:ext uri="{BB962C8B-B14F-4D97-AF65-F5344CB8AC3E}">
        <p14:creationId xmlns:p14="http://schemas.microsoft.com/office/powerpoint/2010/main" val="4278209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28600-2A38-472E-955B-35186C582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22" y="274638"/>
            <a:ext cx="10792178" cy="910695"/>
          </a:xfrm>
        </p:spPr>
        <p:txBody>
          <a:bodyPr/>
          <a:lstStyle/>
          <a:p>
            <a:r>
              <a:rPr lang="en-US" sz="4000" dirty="0" err="1"/>
              <a:t>Nhà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bốc</a:t>
            </a:r>
            <a:r>
              <a:rPr lang="en-US" sz="4000" dirty="0"/>
              <a:t> </a:t>
            </a:r>
            <a:r>
              <a:rPr lang="en-US" sz="4000" dirty="0" err="1"/>
              <a:t>lửa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 err="1"/>
              <a:t>Tôi</a:t>
            </a:r>
            <a:r>
              <a:rPr lang="en-US" sz="4000" dirty="0"/>
              <a:t> </a:t>
            </a:r>
            <a:r>
              <a:rPr lang="en-US" sz="4000" dirty="0" err="1"/>
              <a:t>dập</a:t>
            </a:r>
            <a:r>
              <a:rPr lang="en-US" sz="4000" dirty="0"/>
              <a:t> </a:t>
            </a:r>
            <a:r>
              <a:rPr lang="en-US" sz="4000" dirty="0" err="1"/>
              <a:t>liền</a:t>
            </a:r>
            <a:r>
              <a:rPr lang="en-US" sz="4000" dirty="0"/>
              <a:t> </a:t>
            </a:r>
            <a:r>
              <a:rPr lang="en-US" sz="4000" dirty="0" err="1"/>
              <a:t>tay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483519-4384-4D4E-AFE7-1DF06683C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667"/>
            <a:ext cx="12192000" cy="5503333"/>
          </a:xfrm>
        </p:spPr>
      </p:pic>
    </p:spTree>
    <p:extLst>
      <p:ext uri="{BB962C8B-B14F-4D97-AF65-F5344CB8AC3E}">
        <p14:creationId xmlns:p14="http://schemas.microsoft.com/office/powerpoint/2010/main" val="4085211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1ED0C-F83A-4529-A89E-6A0662A6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/>
              <a:t>Ai </a:t>
            </a:r>
            <a:r>
              <a:rPr lang="en-US" sz="4000" dirty="0" err="1"/>
              <a:t>gọi</a:t>
            </a:r>
            <a:r>
              <a:rPr lang="en-US" sz="4000" dirty="0"/>
              <a:t> </a:t>
            </a:r>
            <a:r>
              <a:rPr lang="en-US" sz="4000" dirty="0" err="1"/>
              <a:t>chữa</a:t>
            </a:r>
            <a:r>
              <a:rPr lang="en-US" sz="4000" dirty="0"/>
              <a:t> </a:t>
            </a:r>
            <a:r>
              <a:rPr lang="en-US" sz="4000" dirty="0" err="1"/>
              <a:t>cháy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ngay</a:t>
            </a:r>
            <a:r>
              <a:rPr lang="en-US" sz="4000" dirty="0"/>
              <a:t>!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ngay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A7719A-0E68-4ECA-B108-25BE32C44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4356"/>
            <a:ext cx="12033956" cy="5593644"/>
          </a:xfrm>
        </p:spPr>
      </p:pic>
    </p:spTree>
    <p:extLst>
      <p:ext uri="{BB962C8B-B14F-4D97-AF65-F5344CB8AC3E}">
        <p14:creationId xmlns:p14="http://schemas.microsoft.com/office/powerpoint/2010/main" val="73772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8" descr="51">
            <a:extLst>
              <a:ext uri="{FF2B5EF4-FFF2-40B4-BE49-F238E27FC236}">
                <a16:creationId xmlns:a16="http://schemas.microsoft.com/office/drawing/2014/main" id="{B94B74CC-E75D-4904-BF32-F8C77E0F76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43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4">
            <a:extLst>
              <a:ext uri="{FF2B5EF4-FFF2-40B4-BE49-F238E27FC236}">
                <a16:creationId xmlns:a16="http://schemas.microsoft.com/office/drawing/2014/main" id="{5379AA65-2236-4E72-ABA5-F62931CDA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1658" y="1505396"/>
            <a:ext cx="7537268" cy="3847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7800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400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 </a:t>
            </a:r>
            <a:r>
              <a:rPr lang="en-US" altLang="en-US" sz="44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*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Dạy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40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endParaRPr lang="en-US" altLang="en-US" sz="40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cả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lớp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2-3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lần</a:t>
            </a:r>
            <a:endParaRPr lang="en-US" altLang="en-US" sz="40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Tổ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endParaRPr lang="en-US" altLang="en-US" sz="40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endParaRPr lang="en-US" altLang="en-US" sz="40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Cá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nhân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endParaRPr lang="en-US" altLang="en-US" sz="40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sửa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sai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40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trẻ</a:t>
            </a:r>
            <a:endParaRPr lang="en-US" altLang="en-US" sz="40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5" descr="khungdayleo">
            <a:extLst>
              <a:ext uri="{FF2B5EF4-FFF2-40B4-BE49-F238E27FC236}">
                <a16:creationId xmlns:a16="http://schemas.microsoft.com/office/drawing/2014/main" id="{E2193FCB-0112-48BD-B273-B806813AD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6756" y="0"/>
            <a:ext cx="123387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WordArt 4">
            <a:extLst>
              <a:ext uri="{FF2B5EF4-FFF2-40B4-BE49-F238E27FC236}">
                <a16:creationId xmlns:a16="http://schemas.microsoft.com/office/drawing/2014/main" id="{C2E213B6-1229-4C6A-ADD4-CE4C4257403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429000" y="990600"/>
            <a:ext cx="5467350" cy="762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 Chơi</a:t>
            </a:r>
            <a:endParaRPr lang="en-US" sz="3600" b="1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WordArt 10">
            <a:extLst>
              <a:ext uri="{FF2B5EF4-FFF2-40B4-BE49-F238E27FC236}">
                <a16:creationId xmlns:a16="http://schemas.microsoft.com/office/drawing/2014/main" id="{21F91271-D7B3-47E1-BDCC-8D1334B4A0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28800" y="1981200"/>
            <a:ext cx="8569234" cy="4495800"/>
          </a:xfrm>
          <a:prstGeom prst="rect">
            <a:avLst/>
          </a:prstGeom>
        </p:spPr>
        <p:txBody>
          <a:bodyPr wrap="none" fromWordArt="1">
            <a:prstTxWarp prst="textInflateTop">
              <a:avLst>
                <a:gd name="adj" fmla="val 31917"/>
              </a:avLst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thơ theo tay cô</a:t>
            </a:r>
            <a:endParaRPr lang="en-US" sz="3600" kern="10" dirty="0" smtClean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vi-VN" sz="3600" kern="10" dirty="0" smtClean="0">
              <a:ln w="12700">
                <a:solidFill>
                  <a:srgbClr val="B2B2B2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520402"/>
                  </a:gs>
                  <a:gs pos="100000">
                    <a:srgbClr val="FFCC00"/>
                  </a:gs>
                </a:gsLst>
                <a:lin ang="5400000" scaled="1"/>
              </a:gra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vi-VN" sz="3600" kern="10" dirty="0" smtClean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Đọc thơ nối tiếp</a:t>
            </a:r>
            <a:endParaRPr lang="en-US" sz="3600" kern="10" dirty="0">
              <a:ln w="12700">
                <a:solidFill>
                  <a:srgbClr val="B2B2B2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35921" dir="2700000" sy="50000" rotWithShape="0">
                  <a:srgbClr val="875B0D">
                    <a:alpha val="7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51">
            <a:extLst>
              <a:ext uri="{FF2B5EF4-FFF2-40B4-BE49-F238E27FC236}">
                <a16:creationId xmlns:a16="http://schemas.microsoft.com/office/drawing/2014/main" id="{AE67DF80-3703-4B40-9035-F339C5BA84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Rectangle 4">
            <a:extLst>
              <a:ext uri="{FF2B5EF4-FFF2-40B4-BE49-F238E27FC236}">
                <a16:creationId xmlns:a16="http://schemas.microsoft.com/office/drawing/2014/main" id="{35DC2E4E-195D-4567-B252-AB15EBB49F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68434" y="1533343"/>
            <a:ext cx="812509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7800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0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44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44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3 </a:t>
            </a:r>
            <a:r>
              <a:rPr lang="en-US" altLang="en-US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. </a:t>
            </a:r>
            <a:r>
              <a:rPr lang="en-US" altLang="en-US" sz="4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thúc</a:t>
            </a:r>
            <a:r>
              <a:rPr lang="en-US" altLang="en-US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44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động</a:t>
            </a:r>
            <a:endParaRPr lang="en-US" altLang="en-US" sz="44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FEC4C4A9-80D6-4195-B865-068E0D022D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14158" y="2721114"/>
            <a:ext cx="58336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xét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tuyên</a:t>
            </a:r>
            <a:r>
              <a:rPr lang="en-US" altLang="en-US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dương</a:t>
            </a:r>
            <a:endParaRPr lang="en-US" altLang="en-US" sz="4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35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/>
      <p:bldP spid="2355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9" descr="51">
            <a:extLst>
              <a:ext uri="{FF2B5EF4-FFF2-40B4-BE49-F238E27FC236}">
                <a16:creationId xmlns:a16="http://schemas.microsoft.com/office/drawing/2014/main" id="{87FFFE54-A4D5-495A-BED8-90C9F69C1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0"/>
            <a:ext cx="12090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4">
            <a:extLst>
              <a:ext uri="{FF2B5EF4-FFF2-40B4-BE49-F238E27FC236}">
                <a16:creationId xmlns:a16="http://schemas.microsoft.com/office/drawing/2014/main" id="{17644875-82CE-41E0-B2AC-D0D9CF414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200" y="1291680"/>
            <a:ext cx="670247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4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Hoạt</a:t>
            </a:r>
            <a:r>
              <a:rPr lang="en-US" altLang="en-US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động</a:t>
            </a:r>
            <a:r>
              <a:rPr lang="en-US" altLang="en-US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1. </a:t>
            </a:r>
            <a:r>
              <a:rPr lang="en-US" altLang="en-US" sz="44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Gây</a:t>
            </a:r>
            <a:r>
              <a:rPr lang="en-US" altLang="en-US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hứng</a:t>
            </a:r>
            <a:r>
              <a:rPr lang="en-US" altLang="en-US" sz="4400" b="1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400" b="1" dirty="0" err="1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thú</a:t>
            </a:r>
            <a:endParaRPr lang="en-US" altLang="en-US" sz="4400" b="1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9461" name="Rectangle 5">
            <a:extLst>
              <a:ext uri="{FF2B5EF4-FFF2-40B4-BE49-F238E27FC236}">
                <a16:creationId xmlns:a16="http://schemas.microsoft.com/office/drawing/2014/main" id="{765A954E-8FC9-48D3-8AD8-8B811CB9C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2237651"/>
            <a:ext cx="818204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77800" algn="ctr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Cô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cho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trẻ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nghe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tiếng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còi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xe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chữa</a:t>
            </a:r>
            <a:r>
              <a:rPr lang="en-US" altLang="en-US" sz="4000" dirty="0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 </a:t>
            </a:r>
            <a:r>
              <a:rPr lang="en-US" altLang="en-US" sz="4000" dirty="0" err="1">
                <a:solidFill>
                  <a:srgbClr val="3333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rPr>
              <a:t>cháy</a:t>
            </a:r>
            <a:endParaRPr lang="en-US" altLang="en-US" sz="4000" dirty="0">
              <a:solidFill>
                <a:srgbClr val="333399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19463" name="Rectangle 7">
            <a:extLst>
              <a:ext uri="{FF2B5EF4-FFF2-40B4-BE49-F238E27FC236}">
                <a16:creationId xmlns:a16="http://schemas.microsoft.com/office/drawing/2014/main" id="{7BD5B77B-956E-4CF6-BC09-F3D16D788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1651" y="3184526"/>
            <a:ext cx="586570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Đàm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thoại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dẫn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dắt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vào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19461" grpId="0"/>
      <p:bldP spid="194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269C0-AF40-40AB-8274-B3D544BFD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B8B27AC-A7D3-4111-9FB8-8245763B7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792686"/>
          </a:xfrm>
        </p:spPr>
      </p:pic>
    </p:spTree>
    <p:extLst>
      <p:ext uri="{BB962C8B-B14F-4D97-AF65-F5344CB8AC3E}">
        <p14:creationId xmlns:p14="http://schemas.microsoft.com/office/powerpoint/2010/main" val="24721370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1" descr="51">
            <a:extLst>
              <a:ext uri="{FF2B5EF4-FFF2-40B4-BE49-F238E27FC236}">
                <a16:creationId xmlns:a16="http://schemas.microsoft.com/office/drawing/2014/main" id="{AFC0A472-E5A2-415C-A6FE-79AA2193D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89" y="0"/>
            <a:ext cx="1207911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5">
            <a:extLst>
              <a:ext uri="{FF2B5EF4-FFF2-40B4-BE49-F238E27FC236}">
                <a16:creationId xmlns:a16="http://schemas.microsoft.com/office/drawing/2014/main" id="{032749A1-5B7A-4A7D-A662-E004C389F1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4199" y="1086118"/>
            <a:ext cx="5431972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7800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Hoạt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động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Nội</a:t>
            </a:r>
            <a:r>
              <a:rPr lang="en-US" alt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dung</a:t>
            </a:r>
            <a:endParaRPr lang="en-US" altLang="en-US" sz="4000" b="1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4000" b="1" dirty="0">
              <a:solidFill>
                <a:srgbClr val="FF3300"/>
              </a:solidFill>
            </a:endParaRPr>
          </a:p>
        </p:txBody>
      </p:sp>
      <p:sp>
        <p:nvSpPr>
          <p:cNvPr id="20487" name="Rectangle 7">
            <a:extLst>
              <a:ext uri="{FF2B5EF4-FFF2-40B4-BE49-F238E27FC236}">
                <a16:creationId xmlns:a16="http://schemas.microsoft.com/office/drawing/2014/main" id="{BE51CE19-60FA-49EF-8131-54040EEF36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317751"/>
            <a:ext cx="8153400" cy="341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*</a:t>
            </a: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endParaRPr lang="en-US" altLang="en-US" sz="36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342900" indent="-342900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lần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1: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US" altLang="en-US" sz="36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hể</a:t>
            </a:r>
            <a:r>
              <a:rPr lang="en-US" altLang="en-US" sz="36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hiện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điệu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bộ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minh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họa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+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Hỏi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trẻ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Tên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tác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giả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lần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2: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Kết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hợp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hình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ảnh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trên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máy</a:t>
            </a:r>
            <a:r>
              <a:rPr lang="en-US" altLang="en-US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tính</a:t>
            </a:r>
            <a:endParaRPr lang="en-US" altLang="en-US" sz="36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0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0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/>
      <p:bldP spid="204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67DCF-BDCD-4E48-ABD8-38557E56D6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/>
              <a:t>Mình</a:t>
            </a:r>
            <a:r>
              <a:rPr lang="en-US" sz="4000" dirty="0"/>
              <a:t> </a:t>
            </a:r>
            <a:r>
              <a:rPr lang="en-US" sz="4000" dirty="0" err="1"/>
              <a:t>đỏ</a:t>
            </a:r>
            <a:r>
              <a:rPr lang="en-US" sz="4000" dirty="0"/>
              <a:t> </a:t>
            </a:r>
            <a:r>
              <a:rPr lang="en-US" sz="4000" dirty="0" err="1"/>
              <a:t>nh</a:t>
            </a:r>
            <a:r>
              <a:rPr lang="vi-VN" sz="4000" dirty="0"/>
              <a:t>ư</a:t>
            </a:r>
            <a:r>
              <a:rPr lang="en-US" sz="4000" dirty="0"/>
              <a:t> </a:t>
            </a:r>
            <a:r>
              <a:rPr lang="en-US" sz="4000" dirty="0" err="1"/>
              <a:t>lửa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Bụng</a:t>
            </a:r>
            <a:r>
              <a:rPr lang="en-US" sz="4000" dirty="0"/>
              <a:t> </a:t>
            </a:r>
            <a:r>
              <a:rPr lang="en-US" sz="4000" dirty="0" err="1"/>
              <a:t>ch</a:t>
            </a:r>
            <a:r>
              <a:rPr lang="vi-VN" sz="4000" dirty="0"/>
              <a:t>ư</a:t>
            </a:r>
            <a:r>
              <a:rPr lang="en-US" sz="4000" dirty="0"/>
              <a:t>a n</a:t>
            </a:r>
            <a:r>
              <a:rPr lang="vi-VN" sz="4000" dirty="0"/>
              <a:t>ư</a:t>
            </a:r>
            <a:r>
              <a:rPr lang="en-US" sz="4000" dirty="0" err="1"/>
              <a:t>ớc</a:t>
            </a:r>
            <a:r>
              <a:rPr lang="en-US" sz="4000" dirty="0"/>
              <a:t> </a:t>
            </a:r>
            <a:r>
              <a:rPr lang="en-US" sz="4000" dirty="0" err="1"/>
              <a:t>đầy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A54810-39C1-4F9F-A527-BBCBD8CF2E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12067821" cy="5198093"/>
          </a:xfrm>
        </p:spPr>
      </p:pic>
    </p:spTree>
    <p:extLst>
      <p:ext uri="{BB962C8B-B14F-4D97-AF65-F5344CB8AC3E}">
        <p14:creationId xmlns:p14="http://schemas.microsoft.com/office/powerpoint/2010/main" val="27666119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219C8-85F3-4854-95F0-6C792F3B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39172"/>
            <a:ext cx="10972800" cy="1143000"/>
          </a:xfrm>
        </p:spPr>
        <p:txBody>
          <a:bodyPr/>
          <a:lstStyle/>
          <a:p>
            <a:r>
              <a:rPr lang="en-US" sz="4000" dirty="0" err="1"/>
              <a:t>Tôi</a:t>
            </a:r>
            <a:r>
              <a:rPr lang="en-US" sz="4000" dirty="0"/>
              <a:t> </a:t>
            </a:r>
            <a:r>
              <a:rPr lang="en-US" sz="4000" dirty="0" err="1"/>
              <a:t>chạy</a:t>
            </a:r>
            <a:r>
              <a:rPr lang="en-US" sz="4000" dirty="0"/>
              <a:t> </a:t>
            </a:r>
            <a:r>
              <a:rPr lang="en-US" sz="4000" dirty="0" err="1"/>
              <a:t>nh</a:t>
            </a:r>
            <a:r>
              <a:rPr lang="vi-VN" sz="4000" dirty="0"/>
              <a:t>ư</a:t>
            </a:r>
            <a:r>
              <a:rPr lang="en-US" sz="4000" dirty="0"/>
              <a:t> bay</a:t>
            </a:r>
            <a:br>
              <a:rPr lang="en-US" sz="4000" dirty="0"/>
            </a:br>
            <a:r>
              <a:rPr lang="en-US" sz="4000" dirty="0" err="1"/>
              <a:t>Hét</a:t>
            </a:r>
            <a:r>
              <a:rPr lang="en-US" sz="4000" dirty="0"/>
              <a:t> </a:t>
            </a:r>
            <a:r>
              <a:rPr lang="en-US" sz="4000" dirty="0" err="1"/>
              <a:t>vang</a:t>
            </a:r>
            <a:r>
              <a:rPr lang="en-US" sz="4000" dirty="0"/>
              <a:t> đ</a:t>
            </a:r>
            <a:r>
              <a:rPr lang="vi-VN" sz="4000" dirty="0"/>
              <a:t>ư</a:t>
            </a:r>
            <a:r>
              <a:rPr lang="en-US" sz="4000" dirty="0" err="1"/>
              <a:t>ờng</a:t>
            </a:r>
            <a:r>
              <a:rPr lang="en-US" sz="4000" dirty="0"/>
              <a:t> </a:t>
            </a:r>
            <a:r>
              <a:rPr lang="en-US" sz="4000" dirty="0" err="1"/>
              <a:t>phố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8E2E6BD-960A-4CDD-ACB2-A7A04AA85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67" y="1377244"/>
            <a:ext cx="12056533" cy="5480755"/>
          </a:xfrm>
        </p:spPr>
      </p:pic>
    </p:spTree>
    <p:extLst>
      <p:ext uri="{BB962C8B-B14F-4D97-AF65-F5344CB8AC3E}">
        <p14:creationId xmlns:p14="http://schemas.microsoft.com/office/powerpoint/2010/main" val="4082084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928600-2A38-472E-955B-35186C582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222" y="274638"/>
            <a:ext cx="10792178" cy="910695"/>
          </a:xfrm>
        </p:spPr>
        <p:txBody>
          <a:bodyPr/>
          <a:lstStyle/>
          <a:p>
            <a:r>
              <a:rPr lang="en-US" sz="4000" dirty="0" err="1"/>
              <a:t>Nhà</a:t>
            </a:r>
            <a:r>
              <a:rPr lang="en-US" sz="4000" dirty="0"/>
              <a:t> </a:t>
            </a:r>
            <a:r>
              <a:rPr lang="en-US" sz="4000" dirty="0" err="1"/>
              <a:t>nào</a:t>
            </a:r>
            <a:r>
              <a:rPr lang="en-US" sz="4000" dirty="0"/>
              <a:t> </a:t>
            </a:r>
            <a:r>
              <a:rPr lang="en-US" sz="4000" dirty="0" err="1"/>
              <a:t>bốc</a:t>
            </a:r>
            <a:r>
              <a:rPr lang="en-US" sz="4000" dirty="0"/>
              <a:t> </a:t>
            </a:r>
            <a:r>
              <a:rPr lang="en-US" sz="4000" dirty="0" err="1"/>
              <a:t>lửa</a:t>
            </a:r>
            <a:r>
              <a:rPr lang="en-US" sz="4000" dirty="0"/>
              <a:t> </a:t>
            </a:r>
            <a:br>
              <a:rPr lang="en-US" sz="4000" dirty="0"/>
            </a:br>
            <a:r>
              <a:rPr lang="en-US" sz="4000" dirty="0" err="1"/>
              <a:t>Tôi</a:t>
            </a:r>
            <a:r>
              <a:rPr lang="en-US" sz="4000" dirty="0"/>
              <a:t> </a:t>
            </a:r>
            <a:r>
              <a:rPr lang="en-US" sz="4000" dirty="0" err="1"/>
              <a:t>dập</a:t>
            </a:r>
            <a:r>
              <a:rPr lang="en-US" sz="4000" dirty="0"/>
              <a:t> </a:t>
            </a:r>
            <a:r>
              <a:rPr lang="en-US" sz="4000" dirty="0" err="1"/>
              <a:t>liền</a:t>
            </a:r>
            <a:r>
              <a:rPr lang="en-US" sz="4000" dirty="0"/>
              <a:t> </a:t>
            </a:r>
            <a:r>
              <a:rPr lang="en-US" sz="4000" dirty="0" err="1"/>
              <a:t>tay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483519-4384-4D4E-AFE7-1DF06683C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54667"/>
            <a:ext cx="12192000" cy="5503333"/>
          </a:xfrm>
        </p:spPr>
      </p:pic>
    </p:spTree>
    <p:extLst>
      <p:ext uri="{BB962C8B-B14F-4D97-AF65-F5344CB8AC3E}">
        <p14:creationId xmlns:p14="http://schemas.microsoft.com/office/powerpoint/2010/main" val="19159044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1ED0C-F83A-4529-A89E-6A0662A6B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sz="4000" dirty="0"/>
              <a:t>Ai </a:t>
            </a:r>
            <a:r>
              <a:rPr lang="en-US" sz="4000" dirty="0" err="1"/>
              <a:t>gọi</a:t>
            </a:r>
            <a:r>
              <a:rPr lang="en-US" sz="4000" dirty="0"/>
              <a:t> </a:t>
            </a:r>
            <a:r>
              <a:rPr lang="en-US" sz="4000" dirty="0" err="1"/>
              <a:t>chữa</a:t>
            </a:r>
            <a:r>
              <a:rPr lang="en-US" sz="4000" dirty="0"/>
              <a:t> </a:t>
            </a:r>
            <a:r>
              <a:rPr lang="en-US" sz="4000" dirty="0" err="1"/>
              <a:t>cháy</a:t>
            </a:r>
            <a:r>
              <a:rPr lang="en-US" sz="4000" dirty="0"/>
              <a:t/>
            </a:r>
            <a:br>
              <a:rPr lang="en-US" sz="4000" dirty="0"/>
            </a:b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ngay</a:t>
            </a:r>
            <a:r>
              <a:rPr lang="en-US" sz="4000" dirty="0"/>
              <a:t>! </a:t>
            </a:r>
            <a:r>
              <a:rPr lang="en-US" sz="4000" dirty="0" err="1"/>
              <a:t>Có</a:t>
            </a:r>
            <a:r>
              <a:rPr lang="en-US" sz="4000" dirty="0"/>
              <a:t> </a:t>
            </a:r>
            <a:r>
              <a:rPr lang="en-US" sz="4000" dirty="0" err="1"/>
              <a:t>ngay</a:t>
            </a:r>
            <a:endParaRPr lang="en-US" sz="4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8A7719A-0E68-4ECA-B108-25BE32C440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4356"/>
            <a:ext cx="12033956" cy="5593644"/>
          </a:xfrm>
        </p:spPr>
      </p:pic>
    </p:spTree>
    <p:extLst>
      <p:ext uri="{BB962C8B-B14F-4D97-AF65-F5344CB8AC3E}">
        <p14:creationId xmlns:p14="http://schemas.microsoft.com/office/powerpoint/2010/main" val="188082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51">
            <a:extLst>
              <a:ext uri="{FF2B5EF4-FFF2-40B4-BE49-F238E27FC236}">
                <a16:creationId xmlns:a16="http://schemas.microsoft.com/office/drawing/2014/main" id="{D0D9ED83-5D4D-4401-9D3B-750FEA727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39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6" name="Rectangle 8">
            <a:extLst>
              <a:ext uri="{FF2B5EF4-FFF2-40B4-BE49-F238E27FC236}">
                <a16:creationId xmlns:a16="http://schemas.microsoft.com/office/drawing/2014/main" id="{6D98FFD7-A707-4127-92A3-D467F501BD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6073" y="747705"/>
            <a:ext cx="7824651" cy="6370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har char="•"/>
              <a:tabLst>
                <a:tab pos="177800" algn="ctr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177800" algn="ctr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177800" algn="ctr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177800" algn="ctr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44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 *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Đàm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thoại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– </a:t>
            </a:r>
            <a:r>
              <a:rPr lang="en-US" altLang="en-US" sz="3600" b="1" dirty="0" err="1">
                <a:solidFill>
                  <a:srgbClr val="FF3300"/>
                </a:solidFill>
                <a:latin typeface="Times New Roman" panose="02020603050405020304" pitchFamily="18" charset="0"/>
              </a:rPr>
              <a:t>trích</a:t>
            </a:r>
            <a:r>
              <a:rPr lang="en-US" altLang="en-US" sz="3600" b="1" dirty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dẫn</a:t>
            </a:r>
            <a:endParaRPr lang="en-US" altLang="en-US" sz="3600" b="1" dirty="0" smtClean="0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Cô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vừa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đọc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cho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con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nghe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Bài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thơ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nhắc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đến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phương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tiện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giao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thông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chữa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cháy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chữa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cháy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thường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chở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chữa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cháy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chạy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như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thế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-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Khi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chúng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ta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cần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gọi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xe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chữa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 smtClean="0">
                <a:solidFill>
                  <a:srgbClr val="FF3300"/>
                </a:solidFill>
                <a:latin typeface="Times New Roman" panose="02020603050405020304" pitchFamily="18" charset="0"/>
              </a:rPr>
              <a:t>cháy</a:t>
            </a:r>
            <a:r>
              <a:rPr lang="en-US" altLang="en-US" sz="3600" b="1" dirty="0" smtClean="0">
                <a:solidFill>
                  <a:srgbClr val="FF3300"/>
                </a:solidFill>
                <a:latin typeface="Times New Roman" panose="02020603050405020304" pitchFamily="18" charset="0"/>
              </a:rPr>
              <a:t>?</a:t>
            </a:r>
          </a:p>
          <a:p>
            <a:pPr marL="571500" indent="-571500" fontAlgn="base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en-US" altLang="en-US" sz="4000" b="1" dirty="0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ourse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253</Words>
  <Application>Microsoft Office PowerPoint</Application>
  <PresentationFormat>Widescreen</PresentationFormat>
  <Paragraphs>40</Paragraphs>
  <Slides>17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Arial</vt:lpstr>
      <vt:lpstr>Lucida Sans Unicode</vt:lpstr>
      <vt:lpstr>Tahoma</vt:lpstr>
      <vt:lpstr>Times New Roman</vt:lpstr>
      <vt:lpstr>Verdana</vt:lpstr>
      <vt:lpstr>Wingdings</vt:lpstr>
      <vt:lpstr>Wingdings 2</vt:lpstr>
      <vt:lpstr>Wingdings 3</vt:lpstr>
      <vt:lpstr>Concourse</vt:lpstr>
      <vt:lpstr>Default Design</vt:lpstr>
      <vt:lpstr>PowerPoint Presentation</vt:lpstr>
      <vt:lpstr>PowerPoint Presentation</vt:lpstr>
      <vt:lpstr>PowerPoint Presentation</vt:lpstr>
      <vt:lpstr>PowerPoint Presentation</vt:lpstr>
      <vt:lpstr>Mình đỏ như lửa Bụng chưa nước đầy</vt:lpstr>
      <vt:lpstr>Tôi chạy như bay Hét vang đường phố</vt:lpstr>
      <vt:lpstr>Nhà nào bốc lửa  Tôi dập liền tay</vt:lpstr>
      <vt:lpstr>Ai gọi chữa cháy Có ngay! Có ngay</vt:lpstr>
      <vt:lpstr>PowerPoint Presentation</vt:lpstr>
      <vt:lpstr>PowerPoint Presentation</vt:lpstr>
      <vt:lpstr>Mình đỏ như lửa Bụng chưa nước đầy</vt:lpstr>
      <vt:lpstr>Tôi chạy như bay Hét vang đường phố</vt:lpstr>
      <vt:lpstr>Nhà nào bốc lửa  Tôi dập liền tay</vt:lpstr>
      <vt:lpstr>Ai gọi chữa cháy Có ngay! Có ngay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Phạm Thanh Tùng - 66KT6</cp:lastModifiedBy>
  <cp:revision>19</cp:revision>
  <dcterms:created xsi:type="dcterms:W3CDTF">2026-04-29T07:40:03Z</dcterms:created>
  <dcterms:modified xsi:type="dcterms:W3CDTF">2026-06-06T08:43:05Z</dcterms:modified>
</cp:coreProperties>
</file>