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2" r:id="rId4"/>
    <p:sldId id="265" r:id="rId5"/>
    <p:sldId id="266" r:id="rId6"/>
    <p:sldId id="267" r:id="rId7"/>
    <p:sldId id="258" r:id="rId8"/>
    <p:sldId id="261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>
    <p:extLst>
      <p:ext uri="{19B8F6BF-5375-455C-9EA6-DF929625EA0E}">
        <p15:presenceInfo xmlns:p15="http://schemas.microsoft.com/office/powerpoint/2012/main" userId="Administrat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240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632D4-5F99-4B17-B78A-8E4ECE6CF2A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957EB-474D-4C79-9955-E686625201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576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632D4-5F99-4B17-B78A-8E4ECE6CF2A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957EB-474D-4C79-9955-E686625201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024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632D4-5F99-4B17-B78A-8E4ECE6CF2A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957EB-474D-4C79-9955-E686625201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860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632D4-5F99-4B17-B78A-8E4ECE6CF2A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957EB-474D-4C79-9955-E686625201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52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632D4-5F99-4B17-B78A-8E4ECE6CF2A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957EB-474D-4C79-9955-E686625201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633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632D4-5F99-4B17-B78A-8E4ECE6CF2A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957EB-474D-4C79-9955-E686625201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461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632D4-5F99-4B17-B78A-8E4ECE6CF2A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957EB-474D-4C79-9955-E686625201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312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632D4-5F99-4B17-B78A-8E4ECE6CF2A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957EB-474D-4C79-9955-E686625201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349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632D4-5F99-4B17-B78A-8E4ECE6CF2A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957EB-474D-4C79-9955-E686625201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543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632D4-5F99-4B17-B78A-8E4ECE6CF2A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957EB-474D-4C79-9955-E686625201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089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632D4-5F99-4B17-B78A-8E4ECE6CF2A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957EB-474D-4C79-9955-E686625201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035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6632D4-5F99-4B17-B78A-8E4ECE6CF2A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957EB-474D-4C79-9955-E686625201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21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7.png"/><Relationship Id="rId18" Type="http://schemas.microsoft.com/office/2007/relationships/hdphoto" Target="../media/hdphoto5.wdp"/><Relationship Id="rId3" Type="http://schemas.openxmlformats.org/officeDocument/2006/relationships/slideLayout" Target="../slideLayouts/slideLayout7.xml"/><Relationship Id="rId21" Type="http://schemas.microsoft.com/office/2007/relationships/hdphoto" Target="../media/hdphoto6.wdp"/><Relationship Id="rId7" Type="http://schemas.microsoft.com/office/2007/relationships/hdphoto" Target="../media/hdphoto1.wdp"/><Relationship Id="rId12" Type="http://schemas.openxmlformats.org/officeDocument/2006/relationships/image" Target="../media/image16.png"/><Relationship Id="rId17" Type="http://schemas.openxmlformats.org/officeDocument/2006/relationships/image" Target="../media/image20.png"/><Relationship Id="rId25" Type="http://schemas.microsoft.com/office/2007/relationships/hdphoto" Target="../media/hdphoto8.wdp"/><Relationship Id="rId2" Type="http://schemas.microsoft.com/office/2007/relationships/media" Target="../media/media3.mp3"/><Relationship Id="rId16" Type="http://schemas.microsoft.com/office/2007/relationships/hdphoto" Target="../media/hdphoto4.wdp"/><Relationship Id="rId20" Type="http://schemas.openxmlformats.org/officeDocument/2006/relationships/image" Target="../media/image22.png"/><Relationship Id="rId1" Type="http://schemas.openxmlformats.org/officeDocument/2006/relationships/audio" Target="NULL" TargetMode="External"/><Relationship Id="rId6" Type="http://schemas.openxmlformats.org/officeDocument/2006/relationships/image" Target="../media/image13.png"/><Relationship Id="rId11" Type="http://schemas.microsoft.com/office/2007/relationships/hdphoto" Target="../media/hdphoto3.wdp"/><Relationship Id="rId24" Type="http://schemas.openxmlformats.org/officeDocument/2006/relationships/image" Target="../media/image24.png"/><Relationship Id="rId5" Type="http://schemas.openxmlformats.org/officeDocument/2006/relationships/image" Target="../media/image3.png"/><Relationship Id="rId15" Type="http://schemas.openxmlformats.org/officeDocument/2006/relationships/image" Target="../media/image19.png"/><Relationship Id="rId23" Type="http://schemas.microsoft.com/office/2007/relationships/hdphoto" Target="../media/hdphoto7.wdp"/><Relationship Id="rId10" Type="http://schemas.openxmlformats.org/officeDocument/2006/relationships/image" Target="../media/image15.png"/><Relationship Id="rId19" Type="http://schemas.openxmlformats.org/officeDocument/2006/relationships/image" Target="../media/image21.png"/><Relationship Id="rId4" Type="http://schemas.openxmlformats.org/officeDocument/2006/relationships/image" Target="../media/image12.png"/><Relationship Id="rId9" Type="http://schemas.microsoft.com/office/2007/relationships/hdphoto" Target="../media/hdphoto2.wdp"/><Relationship Id="rId14" Type="http://schemas.openxmlformats.org/officeDocument/2006/relationships/image" Target="../media/image18.png"/><Relationship Id="rId22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microsoft.com/office/2007/relationships/hdphoto" Target="../media/hdphoto9.wdp"/><Relationship Id="rId7" Type="http://schemas.microsoft.com/office/2007/relationships/hdphoto" Target="../media/hdphoto11.wdp"/><Relationship Id="rId12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microsoft.com/office/2007/relationships/hdphoto" Target="../media/hdphoto13.wdp"/><Relationship Id="rId5" Type="http://schemas.microsoft.com/office/2007/relationships/hdphoto" Target="../media/hdphoto10.wdp"/><Relationship Id="rId10" Type="http://schemas.openxmlformats.org/officeDocument/2006/relationships/image" Target="../media/image30.png"/><Relationship Id="rId4" Type="http://schemas.openxmlformats.org/officeDocument/2006/relationships/image" Target="../media/image27.png"/><Relationship Id="rId9" Type="http://schemas.microsoft.com/office/2007/relationships/hdphoto" Target="../media/hdphoto1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3170"/>
            <a:ext cx="12192000" cy="686117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377903" y="2792147"/>
            <a:ext cx="633481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Chủ</a:t>
            </a:r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đề</a:t>
            </a:r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: </a:t>
            </a:r>
            <a:r>
              <a:rPr lang="en-US" sz="3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Thế</a:t>
            </a:r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giới</a:t>
            </a:r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động</a:t>
            </a:r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vật</a:t>
            </a:r>
            <a:endParaRPr lang="en-US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en-US" sz="3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Đề</a:t>
            </a:r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tài</a:t>
            </a:r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: </a:t>
            </a:r>
            <a:r>
              <a:rPr lang="en-US" sz="3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Làm</a:t>
            </a:r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chú</a:t>
            </a:r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gà</a:t>
            </a:r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con </a:t>
            </a:r>
            <a:r>
              <a:rPr lang="en-US" sz="3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đáng</a:t>
            </a:r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yêu</a:t>
            </a:r>
            <a:endParaRPr lang="en-US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77903" y="2128005"/>
            <a:ext cx="6795178" cy="664142"/>
          </a:xfrm>
          <a:prstGeom prst="rect">
            <a:avLst/>
          </a:prstGeom>
          <a:noFill/>
        </p:spPr>
        <p:txBody>
          <a:bodyPr wrap="square" rtlCol="0">
            <a:prstTxWarp prst="textButton">
              <a:avLst/>
            </a:prstTxWarp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LĨNH VỰC PHÁT TRIỂN THẨM MĨ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03815" y="4019912"/>
            <a:ext cx="40418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 tuổi: 3-4 tuổi</a:t>
            </a:r>
          </a:p>
          <a:p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ian: 20-25 phút</a:t>
            </a:r>
          </a:p>
          <a:p>
            <a:r>
              <a:rPr lang="vi-V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 dạy: 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 Thị Ngần</a:t>
            </a:r>
            <a:endParaRPr lang="vi-VN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712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8618"/>
            <a:ext cx="12192000" cy="6854226"/>
          </a:xfrm>
          <a:prstGeom prst="rect">
            <a:avLst/>
          </a:prstGeom>
        </p:spPr>
      </p:pic>
      <p:pic>
        <p:nvPicPr>
          <p:cNvPr id="3" name="(131) Đàn Gà Con - Ca Nhạc Vui Nhộn - YouTube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2810" end="73897.937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5444" y="6432982"/>
            <a:ext cx="406400" cy="406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00EF2BC-C1AC-4443-B0B6-63B4977FF9E6}"/>
              </a:ext>
            </a:extLst>
          </p:cNvPr>
          <p:cNvSpPr txBox="1"/>
          <p:nvPr/>
        </p:nvSpPr>
        <p:spPr>
          <a:xfrm>
            <a:off x="3562597" y="2046399"/>
            <a:ext cx="4310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endParaRPr lang="vi-VN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5DACC2-EB7F-4E69-894C-B2B910B33C35}"/>
              </a:ext>
            </a:extLst>
          </p:cNvPr>
          <p:cNvSpPr txBox="1"/>
          <p:nvPr/>
        </p:nvSpPr>
        <p:spPr>
          <a:xfrm>
            <a:off x="3004457" y="3011380"/>
            <a:ext cx="61830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-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cùng</a:t>
            </a:r>
            <a:r>
              <a:rPr lang="en-US" dirty="0"/>
              <a:t> </a:t>
            </a:r>
            <a:r>
              <a:rPr lang="en-US" dirty="0" err="1"/>
              <a:t>trẻ</a:t>
            </a:r>
            <a:r>
              <a:rPr lang="en-US" dirty="0"/>
              <a:t> </a:t>
            </a:r>
            <a:r>
              <a:rPr lang="en-US" dirty="0" err="1"/>
              <a:t>hát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vận</a:t>
            </a:r>
            <a:r>
              <a:rPr lang="en-US" dirty="0"/>
              <a:t> </a:t>
            </a:r>
            <a:r>
              <a:rPr lang="en-US" dirty="0" err="1"/>
              <a:t>động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hát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FFA940-E8A0-4E27-94D5-F73BAC079F56}"/>
              </a:ext>
            </a:extLst>
          </p:cNvPr>
          <p:cNvSpPr txBox="1"/>
          <p:nvPr/>
        </p:nvSpPr>
        <p:spPr>
          <a:xfrm>
            <a:off x="3004457" y="3380712"/>
            <a:ext cx="61830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Giáo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dục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trẻ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FEA516-EECC-472A-B3CE-A36B88650289}"/>
              </a:ext>
            </a:extLst>
          </p:cNvPr>
          <p:cNvSpPr txBox="1"/>
          <p:nvPr/>
        </p:nvSpPr>
        <p:spPr>
          <a:xfrm>
            <a:off x="3004457" y="3734014"/>
            <a:ext cx="6183086" cy="3853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Cho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trẻ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xem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video AI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gà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con.</a:t>
            </a:r>
          </a:p>
        </p:txBody>
      </p:sp>
    </p:spTree>
    <p:extLst>
      <p:ext uri="{BB962C8B-B14F-4D97-AF65-F5344CB8AC3E}">
        <p14:creationId xmlns:p14="http://schemas.microsoft.com/office/powerpoint/2010/main" val="883724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8485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 gà con">
            <a:hlinkClick r:id="" action="ppaction://media"/>
            <a:extLst>
              <a:ext uri="{FF2B5EF4-FFF2-40B4-BE49-F238E27FC236}">
                <a16:creationId xmlns:a16="http://schemas.microsoft.com/office/drawing/2014/main" id="{7FB619F1-94C2-470E-A219-DA806CF54A7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0682"/>
            <a:ext cx="12211050" cy="6847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763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30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56061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nền powerpoint cho trẻ mầm non">
            <a:extLst>
              <a:ext uri="{FF2B5EF4-FFF2-40B4-BE49-F238E27FC236}">
                <a16:creationId xmlns:a16="http://schemas.microsoft.com/office/drawing/2014/main" id="{A7FD30FE-6A62-4CA6-8AC7-A9EC0FF3D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7" y="4936"/>
            <a:ext cx="12108873" cy="6853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9DB7937-903D-44B4-A66E-6E0B3031C248}"/>
              </a:ext>
            </a:extLst>
          </p:cNvPr>
          <p:cNvSpPr txBox="1"/>
          <p:nvPr/>
        </p:nvSpPr>
        <p:spPr>
          <a:xfrm>
            <a:off x="3303541" y="2123074"/>
            <a:ext cx="61002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endParaRPr lang="vi-VN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5698B9-7A28-4573-9BE4-1935D14AF301}"/>
              </a:ext>
            </a:extLst>
          </p:cNvPr>
          <p:cNvSpPr txBox="1"/>
          <p:nvPr/>
        </p:nvSpPr>
        <p:spPr>
          <a:xfrm>
            <a:off x="3069772" y="2826673"/>
            <a:ext cx="6139542" cy="7039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gà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giỏi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Con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gà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gồm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bộ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phận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07111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inh nen mam non dep">
            <a:extLst>
              <a:ext uri="{FF2B5EF4-FFF2-40B4-BE49-F238E27FC236}">
                <a16:creationId xmlns:a16="http://schemas.microsoft.com/office/drawing/2014/main" id="{89321CE9-5819-4BB0-A141-69CC9EE8F9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B4C5E2-93FC-4E0A-97A8-35B06E6A8775}"/>
              </a:ext>
            </a:extLst>
          </p:cNvPr>
          <p:cNvSpPr txBox="1"/>
          <p:nvPr/>
        </p:nvSpPr>
        <p:spPr>
          <a:xfrm>
            <a:off x="3303541" y="2123074"/>
            <a:ext cx="61002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endParaRPr lang="vi-VN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1A2531-5615-4544-B6A0-AB5C9B598331}"/>
              </a:ext>
            </a:extLst>
          </p:cNvPr>
          <p:cNvSpPr txBox="1"/>
          <p:nvPr/>
        </p:nvSpPr>
        <p:spPr>
          <a:xfrm>
            <a:off x="3004457" y="2989608"/>
            <a:ext cx="61830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Cô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giới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thiệu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nguyên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vật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liệu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cô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đã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chuẩn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bị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1579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246D80-C320-4496-AA93-2CC920F5FA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69" b="28312"/>
          <a:stretch/>
        </p:blipFill>
        <p:spPr>
          <a:xfrm>
            <a:off x="1061695" y="214680"/>
            <a:ext cx="3651185" cy="30866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B0FCFA7-218D-49C8-A6D3-2A64CF9353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52" b="24971"/>
          <a:stretch/>
        </p:blipFill>
        <p:spPr>
          <a:xfrm>
            <a:off x="7615490" y="214680"/>
            <a:ext cx="3732660" cy="30866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3F31E0A-2EEC-477E-8D15-7C7455B8FB1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38" t="23782" r="738" b="27590"/>
          <a:stretch/>
        </p:blipFill>
        <p:spPr>
          <a:xfrm>
            <a:off x="1061695" y="3491238"/>
            <a:ext cx="3651185" cy="31520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64AED68-6B56-4F54-97A1-565218B3C3B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93" r="20074"/>
          <a:stretch/>
        </p:blipFill>
        <p:spPr>
          <a:xfrm rot="16200000">
            <a:off x="7928215" y="3223386"/>
            <a:ext cx="3107210" cy="37326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C3F51BD-B61C-45F6-BDAF-1142FFF0B58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2" t="25747" r="9661" b="29245"/>
          <a:stretch/>
        </p:blipFill>
        <p:spPr>
          <a:xfrm>
            <a:off x="4950372" y="2033752"/>
            <a:ext cx="2396359" cy="22229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7080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A09DF39-7C98-4D17-99D9-A8FEEE4F77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32" y="17060"/>
            <a:ext cx="12192000" cy="6823880"/>
          </a:xfrm>
          <a:prstGeom prst="rect">
            <a:avLst/>
          </a:prstGeom>
        </p:spPr>
      </p:pic>
      <p:pic>
        <p:nvPicPr>
          <p:cNvPr id="3" name="(124) Nhạc Đọc Sách Nhẹ Nhàng, Giúp Thư Giãn Tập Trung Học Tập Hiệu Quả - YouTube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.6860183125E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751068" y="5243307"/>
            <a:ext cx="406400" cy="406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46045" y="2503084"/>
            <a:ext cx="61002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vi-VN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D00289-74F7-4C2E-B481-20619DE219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1556" b="85778" l="24889" r="8044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56636">
            <a:off x="4384945" y="2569887"/>
            <a:ext cx="3333508" cy="333349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B1480FA-BA2F-42C3-A471-973E5D46DB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6889" l="0" r="9866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729277">
            <a:off x="-440724" y="-576706"/>
            <a:ext cx="2143125" cy="21431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71DED0E-E944-44E5-8911-6D5AB46C38B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2143" b="6369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5169408"/>
            <a:ext cx="2857500" cy="265578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49673FE-9A92-456F-B366-DC69E5685D8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56614" y="5167107"/>
            <a:ext cx="2859272" cy="26580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1E0E292-732C-4EDB-8E95-7AA4158FC45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0" y="5184648"/>
            <a:ext cx="2859272" cy="26580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A392FDC-86D2-448B-852C-67F552C2742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72500" y="5167107"/>
            <a:ext cx="2859272" cy="26580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12315D2-83F8-4CDC-A57E-3105BE9ABAD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348046" y="5188291"/>
            <a:ext cx="2859272" cy="265808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9052458-9D68-4934-AA15-C93921B0754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58998" y="4673325"/>
            <a:ext cx="2859272" cy="265199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E9799A5-091C-4317-A3EE-C461DCF887F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44368" y="4619080"/>
            <a:ext cx="2859272" cy="265199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86ACD34-31AA-437C-B450-DACE7FECE6B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57313" y="4475567"/>
            <a:ext cx="2857500" cy="28575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60C9E93-B045-4345-B5F1-2C5D5FE1972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66875" y="33711"/>
            <a:ext cx="2619375" cy="174307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CF3D30B-274B-4705-BECA-14D5244EA44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766856" y="-172155"/>
            <a:ext cx="2005698" cy="133402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D68B263-32BC-4D5B-BF62-48712BD1117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964396" y="268513"/>
            <a:ext cx="2383650" cy="158540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FE1FF69-3A14-42A4-9457-5F50C2FFECA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437915" y="-172155"/>
            <a:ext cx="2621507" cy="174360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91FF0B5-F359-4265-BE42-066EA266AB43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85580" y="113977"/>
            <a:ext cx="636342" cy="58567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F3C5E97-3FC3-4C5B-8F84-B251D106D13A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28010" y="759241"/>
            <a:ext cx="778955" cy="77895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9DD7975-6FE7-4FB6-9858-CD032FF302E4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27097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41708" y="180554"/>
            <a:ext cx="1100570" cy="578687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AA59A7E9-DB72-4CA0-B1F7-41558506C64B}"/>
              </a:ext>
            </a:extLst>
          </p:cNvPr>
          <p:cNvSpPr txBox="1"/>
          <p:nvPr/>
        </p:nvSpPr>
        <p:spPr>
          <a:xfrm>
            <a:off x="2671355" y="3338645"/>
            <a:ext cx="6631576" cy="3853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trẻ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76E2456-E9F2-475C-A012-460D739A2629}"/>
              </a:ext>
            </a:extLst>
          </p:cNvPr>
          <p:cNvSpPr txBox="1"/>
          <p:nvPr/>
        </p:nvSpPr>
        <p:spPr>
          <a:xfrm>
            <a:off x="2671355" y="3608060"/>
            <a:ext cx="6631576" cy="3853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hỗ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trợ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gợi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dán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đúng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8282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4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7273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54427" y="2782668"/>
            <a:ext cx="4791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5: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endParaRPr lang="vi-VN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911AE3-EC1B-4C69-B509-B9A6E8D33F70}"/>
              </a:ext>
            </a:extLst>
          </p:cNvPr>
          <p:cNvSpPr txBox="1"/>
          <p:nvPr/>
        </p:nvSpPr>
        <p:spPr>
          <a:xfrm>
            <a:off x="3004457" y="3428999"/>
            <a:ext cx="6183086" cy="7039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trẻ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bày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trẻ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giới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thiệu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568764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DFEC7000-2825-47FF-B941-3378EF106A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91589" y="815671"/>
            <a:ext cx="7096506" cy="445558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41FAA0C-9A2C-4884-80F0-4E45AD629591}"/>
              </a:ext>
            </a:extLst>
          </p:cNvPr>
          <p:cNvSpPr/>
          <p:nvPr/>
        </p:nvSpPr>
        <p:spPr>
          <a:xfrm>
            <a:off x="5129738" y="2844225"/>
            <a:ext cx="193251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51426C-4C9D-401F-934D-17A8A73464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89" b="98667" l="4444" r="9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960" y="4714875"/>
            <a:ext cx="2143125" cy="21431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6F4FE42-A266-403F-9FBB-3CD2D070D2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507" b="89789" l="0" r="9775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2592" y="4433887"/>
            <a:ext cx="1695450" cy="27051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77B3144-DBE8-4852-9444-D3E3D3655E6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731807">
            <a:off x="10388242" y="-387570"/>
            <a:ext cx="2457450" cy="18573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3E60D7D-FBDE-42B0-88D6-3EC81BEA366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5285" y="-1"/>
            <a:ext cx="2258187" cy="21431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99CC4CE-5B30-49A2-A118-CB788BD154A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37508" y="-303787"/>
            <a:ext cx="2514652" cy="21431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EF2FC58-2418-4472-9170-92CC51B57FF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52160" y="347697"/>
            <a:ext cx="2517866" cy="214597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CC7D9BE-3A83-4978-8E19-0B38534F55E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66812" y="-193943"/>
            <a:ext cx="2356345" cy="2008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1148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702</TotalTime>
  <Words>168</Words>
  <Application>Microsoft Office PowerPoint</Application>
  <PresentationFormat>Widescreen</PresentationFormat>
  <Paragraphs>21</Paragraphs>
  <Slides>9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Vân Trương</dc:creator>
  <cp:lastModifiedBy>Administrator</cp:lastModifiedBy>
  <cp:revision>36</cp:revision>
  <dcterms:created xsi:type="dcterms:W3CDTF">2018-11-19T01:45:36Z</dcterms:created>
  <dcterms:modified xsi:type="dcterms:W3CDTF">2026-03-09T01:38:51Z</dcterms:modified>
</cp:coreProperties>
</file>